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58" r:id="rId15"/>
    <p:sldId id="288" r:id="rId16"/>
    <p:sldId id="289" r:id="rId17"/>
    <p:sldId id="290" r:id="rId18"/>
    <p:sldId id="291" r:id="rId19"/>
    <p:sldId id="292" r:id="rId20"/>
    <p:sldId id="293" r:id="rId21"/>
    <p:sldId id="294" r:id="rId22"/>
    <p:sldId id="259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C931BE-188A-40A8-B2B3-DC9440745474}" v="38" dt="2023-03-06T17:22:21.4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0" d="100"/>
          <a:sy n="60" d="100"/>
        </p:scale>
        <p:origin x="908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54C931BE-188A-40A8-B2B3-DC9440745474}"/>
    <pc:docChg chg="custSel modSld">
      <pc:chgData name="Danny Young" userId="cb0f4ce2-eb4f-479e-8e8f-3beb257e632f" providerId="ADAL" clId="{54C931BE-188A-40A8-B2B3-DC9440745474}" dt="2023-03-06T17:22:28.880" v="91" actId="1076"/>
      <pc:docMkLst>
        <pc:docMk/>
      </pc:docMkLst>
      <pc:sldChg chg="addSp delSp modSp modAnim">
        <pc:chgData name="Danny Young" userId="cb0f4ce2-eb4f-479e-8e8f-3beb257e632f" providerId="ADAL" clId="{54C931BE-188A-40A8-B2B3-DC9440745474}" dt="2023-03-06T17:22:28.880" v="91" actId="1076"/>
        <pc:sldMkLst>
          <pc:docMk/>
          <pc:sldMk cId="3880962374" sldId="287"/>
        </pc:sldMkLst>
        <pc:graphicFrameChg chg="mod">
          <ac:chgData name="Danny Young" userId="cb0f4ce2-eb4f-479e-8e8f-3beb257e632f" providerId="ADAL" clId="{54C931BE-188A-40A8-B2B3-DC9440745474}" dt="2023-03-06T17:20:37.407" v="40" actId="1035"/>
          <ac:graphicFrameMkLst>
            <pc:docMk/>
            <pc:sldMk cId="3880962374" sldId="287"/>
            <ac:graphicFrameMk id="8" creationId="{24FEEB1C-C91B-4D73-B4D3-5BF2E614D3E6}"/>
          </ac:graphicFrameMkLst>
        </pc:graphicFrameChg>
        <pc:graphicFrameChg chg="mod">
          <ac:chgData name="Danny Young" userId="cb0f4ce2-eb4f-479e-8e8f-3beb257e632f" providerId="ADAL" clId="{54C931BE-188A-40A8-B2B3-DC9440745474}" dt="2023-03-06T17:20:46.799" v="51" actId="1035"/>
          <ac:graphicFrameMkLst>
            <pc:docMk/>
            <pc:sldMk cId="3880962374" sldId="287"/>
            <ac:graphicFrameMk id="9" creationId="{E39AF61E-4FB6-4C7E-9341-665E99C4F28F}"/>
          </ac:graphicFrameMkLst>
        </pc:graphicFrameChg>
        <pc:graphicFrameChg chg="mod">
          <ac:chgData name="Danny Young" userId="cb0f4ce2-eb4f-479e-8e8f-3beb257e632f" providerId="ADAL" clId="{54C931BE-188A-40A8-B2B3-DC9440745474}" dt="2023-03-06T17:20:49.639" v="53"/>
          <ac:graphicFrameMkLst>
            <pc:docMk/>
            <pc:sldMk cId="3880962374" sldId="287"/>
            <ac:graphicFrameMk id="10" creationId="{A3FF970D-8C2A-47FC-999A-E001C332A6E4}"/>
          </ac:graphicFrameMkLst>
        </pc:graphicFrameChg>
        <pc:graphicFrameChg chg="mod">
          <ac:chgData name="Danny Young" userId="cb0f4ce2-eb4f-479e-8e8f-3beb257e632f" providerId="ADAL" clId="{54C931BE-188A-40A8-B2B3-DC9440745474}" dt="2023-03-06T17:20:40.940" v="41" actId="1076"/>
          <ac:graphicFrameMkLst>
            <pc:docMk/>
            <pc:sldMk cId="3880962374" sldId="287"/>
            <ac:graphicFrameMk id="11" creationId="{C759B7C0-F1F5-469E-BA64-55BFA6BA84F6}"/>
          </ac:graphicFrameMkLst>
        </pc:graphicFrameChg>
        <pc:graphicFrameChg chg="add mod">
          <ac:chgData name="Danny Young" userId="cb0f4ce2-eb4f-479e-8e8f-3beb257e632f" providerId="ADAL" clId="{54C931BE-188A-40A8-B2B3-DC9440745474}" dt="2023-03-06T17:20:10.045" v="9" actId="1076"/>
          <ac:graphicFrameMkLst>
            <pc:docMk/>
            <pc:sldMk cId="3880962374" sldId="287"/>
            <ac:graphicFrameMk id="12" creationId="{60375761-C7DB-4D9A-AC31-1444079A30FE}"/>
          </ac:graphicFrameMkLst>
        </pc:graphicFrameChg>
        <pc:graphicFrameChg chg="add mod">
          <ac:chgData name="Danny Young" userId="cb0f4ce2-eb4f-479e-8e8f-3beb257e632f" providerId="ADAL" clId="{54C931BE-188A-40A8-B2B3-DC9440745474}" dt="2023-03-06T17:22:28.880" v="91" actId="1076"/>
          <ac:graphicFrameMkLst>
            <pc:docMk/>
            <pc:sldMk cId="3880962374" sldId="287"/>
            <ac:graphicFrameMk id="13" creationId="{291DAA9F-E820-4579-9672-E16591C66E75}"/>
          </ac:graphicFrameMkLst>
        </pc:graphicFrameChg>
        <pc:graphicFrameChg chg="add mod">
          <ac:chgData name="Danny Young" userId="cb0f4ce2-eb4f-479e-8e8f-3beb257e632f" providerId="ADAL" clId="{54C931BE-188A-40A8-B2B3-DC9440745474}" dt="2023-03-06T17:22:28.880" v="91" actId="1076"/>
          <ac:graphicFrameMkLst>
            <pc:docMk/>
            <pc:sldMk cId="3880962374" sldId="287"/>
            <ac:graphicFrameMk id="14" creationId="{6D680C77-52A5-4991-AF92-7736658AB765}"/>
          </ac:graphicFrameMkLst>
        </pc:graphicFrameChg>
        <pc:graphicFrameChg chg="add mod">
          <ac:chgData name="Danny Young" userId="cb0f4ce2-eb4f-479e-8e8f-3beb257e632f" providerId="ADAL" clId="{54C931BE-188A-40A8-B2B3-DC9440745474}" dt="2023-03-06T17:22:28.880" v="91" actId="1076"/>
          <ac:graphicFrameMkLst>
            <pc:docMk/>
            <pc:sldMk cId="3880962374" sldId="287"/>
            <ac:graphicFrameMk id="15" creationId="{21E9BA58-2B95-4C50-8242-99768B47EE1F}"/>
          </ac:graphicFrameMkLst>
        </pc:graphicFrameChg>
        <pc:graphicFrameChg chg="add mod">
          <ac:chgData name="Danny Young" userId="cb0f4ce2-eb4f-479e-8e8f-3beb257e632f" providerId="ADAL" clId="{54C931BE-188A-40A8-B2B3-DC9440745474}" dt="2023-03-06T17:22:28.880" v="91" actId="1076"/>
          <ac:graphicFrameMkLst>
            <pc:docMk/>
            <pc:sldMk cId="3880962374" sldId="287"/>
            <ac:graphicFrameMk id="16" creationId="{B222502F-338C-48E7-9CF0-6862A55C6C91}"/>
          </ac:graphicFrameMkLst>
        </pc:graphicFrameChg>
        <pc:graphicFrameChg chg="add mod">
          <ac:chgData name="Danny Young" userId="cb0f4ce2-eb4f-479e-8e8f-3beb257e632f" providerId="ADAL" clId="{54C931BE-188A-40A8-B2B3-DC9440745474}" dt="2023-03-06T17:22:28.880" v="91" actId="1076"/>
          <ac:graphicFrameMkLst>
            <pc:docMk/>
            <pc:sldMk cId="3880962374" sldId="287"/>
            <ac:graphicFrameMk id="17" creationId="{7A2CCF12-6771-43FA-9A58-0084613B7663}"/>
          </ac:graphicFrameMkLst>
        </pc:graphicFrameChg>
        <pc:graphicFrameChg chg="add mod">
          <ac:chgData name="Danny Young" userId="cb0f4ce2-eb4f-479e-8e8f-3beb257e632f" providerId="ADAL" clId="{54C931BE-188A-40A8-B2B3-DC9440745474}" dt="2023-03-06T17:22:28.880" v="91" actId="1076"/>
          <ac:graphicFrameMkLst>
            <pc:docMk/>
            <pc:sldMk cId="3880962374" sldId="287"/>
            <ac:graphicFrameMk id="18" creationId="{469D4D0D-E10D-4666-8C9D-A29EC84359CC}"/>
          </ac:graphicFrameMkLst>
        </pc:graphicFrameChg>
        <pc:graphicFrameChg chg="add mod">
          <ac:chgData name="Danny Young" userId="cb0f4ce2-eb4f-479e-8e8f-3beb257e632f" providerId="ADAL" clId="{54C931BE-188A-40A8-B2B3-DC9440745474}" dt="2023-03-06T17:22:28.880" v="91" actId="1076"/>
          <ac:graphicFrameMkLst>
            <pc:docMk/>
            <pc:sldMk cId="3880962374" sldId="287"/>
            <ac:graphicFrameMk id="19" creationId="{7A0BF59B-4731-45EC-9BE3-818A21220C9F}"/>
          </ac:graphicFrameMkLst>
        </pc:graphicFrameChg>
        <pc:graphicFrameChg chg="add mod">
          <ac:chgData name="Danny Young" userId="cb0f4ce2-eb4f-479e-8e8f-3beb257e632f" providerId="ADAL" clId="{54C931BE-188A-40A8-B2B3-DC9440745474}" dt="2023-03-06T17:22:28.880" v="91" actId="1076"/>
          <ac:graphicFrameMkLst>
            <pc:docMk/>
            <pc:sldMk cId="3880962374" sldId="287"/>
            <ac:graphicFrameMk id="20" creationId="{9B17FAE7-ABEC-4B2A-957F-F14EF9414143}"/>
          </ac:graphicFrameMkLst>
        </pc:graphicFrameChg>
        <pc:graphicFrameChg chg="add mod">
          <ac:chgData name="Danny Young" userId="cb0f4ce2-eb4f-479e-8e8f-3beb257e632f" providerId="ADAL" clId="{54C931BE-188A-40A8-B2B3-DC9440745474}" dt="2023-03-06T17:22:28.880" v="91" actId="1076"/>
          <ac:graphicFrameMkLst>
            <pc:docMk/>
            <pc:sldMk cId="3880962374" sldId="287"/>
            <ac:graphicFrameMk id="21" creationId="{B80716C8-BF7B-46E0-B59D-2031141FCF94}"/>
          </ac:graphicFrameMkLst>
        </pc:graphicFrameChg>
        <pc:picChg chg="del mod">
          <ac:chgData name="Danny Young" userId="cb0f4ce2-eb4f-479e-8e8f-3beb257e632f" providerId="ADAL" clId="{54C931BE-188A-40A8-B2B3-DC9440745474}" dt="2023-03-06T17:20:18.266" v="12" actId="478"/>
          <ac:picMkLst>
            <pc:docMk/>
            <pc:sldMk cId="3880962374" sldId="287"/>
            <ac:picMk id="2" creationId="{3AFFEFB2-67C7-49FF-82E5-52E1A19C83B2}"/>
          </ac:picMkLst>
        </pc:picChg>
        <pc:inkChg chg="del mod">
          <ac:chgData name="Danny Young" userId="cb0f4ce2-eb4f-479e-8e8f-3beb257e632f" providerId="ADAL" clId="{54C931BE-188A-40A8-B2B3-DC9440745474}" dt="2023-03-06T17:22:24.629" v="90" actId="478"/>
          <ac:inkMkLst>
            <pc:docMk/>
            <pc:sldMk cId="3880962374" sldId="287"/>
            <ac:inkMk id="3" creationId="{05B341E8-5DC6-4B40-B36C-30F6E5AF5ED6}"/>
          </ac:inkMkLst>
        </pc:inkChg>
      </pc:sldChg>
    </pc:docChg>
  </pc:docChgLst>
  <pc:docChgLst>
    <pc:chgData name="Danny Young" userId="cb0f4ce2-eb4f-479e-8e8f-3beb257e632f" providerId="ADAL" clId="{B6063719-50B2-4EEF-A7FE-A9B95A3362B2}"/>
    <pc:docChg chg="undo custSel addSld delSld modSld sldOrd">
      <pc:chgData name="Danny Young" userId="cb0f4ce2-eb4f-479e-8e8f-3beb257e632f" providerId="ADAL" clId="{B6063719-50B2-4EEF-A7FE-A9B95A3362B2}" dt="2023-02-13T23:22:25.546" v="3242" actId="478"/>
      <pc:docMkLst>
        <pc:docMk/>
      </pc:docMkLst>
      <pc:sldChg chg="addSp delSp modSp add modAnim">
        <pc:chgData name="Danny Young" userId="cb0f4ce2-eb4f-479e-8e8f-3beb257e632f" providerId="ADAL" clId="{B6063719-50B2-4EEF-A7FE-A9B95A3362B2}" dt="2023-02-13T23:18:54.410" v="3198"/>
        <pc:sldMkLst>
          <pc:docMk/>
          <pc:sldMk cId="704886596" sldId="257"/>
        </pc:sldMkLst>
        <pc:spChg chg="del">
          <ac:chgData name="Danny Young" userId="cb0f4ce2-eb4f-479e-8e8f-3beb257e632f" providerId="ADAL" clId="{B6063719-50B2-4EEF-A7FE-A9B95A3362B2}" dt="2023-02-10T23:23:09.689" v="25" actId="478"/>
          <ac:spMkLst>
            <pc:docMk/>
            <pc:sldMk cId="704886596" sldId="257"/>
            <ac:spMk id="2" creationId="{F9369038-02D7-4F3C-8E61-15FE513BE67B}"/>
          </ac:spMkLst>
        </pc:spChg>
        <pc:spChg chg="del">
          <ac:chgData name="Danny Young" userId="cb0f4ce2-eb4f-479e-8e8f-3beb257e632f" providerId="ADAL" clId="{B6063719-50B2-4EEF-A7FE-A9B95A3362B2}" dt="2023-02-10T23:23:09.689" v="25" actId="478"/>
          <ac:spMkLst>
            <pc:docMk/>
            <pc:sldMk cId="704886596" sldId="257"/>
            <ac:spMk id="3" creationId="{8EADF94D-F12C-4CA6-B955-D43E159D653D}"/>
          </ac:spMkLst>
        </pc:spChg>
        <pc:graphicFrameChg chg="add mod">
          <ac:chgData name="Danny Young" userId="cb0f4ce2-eb4f-479e-8e8f-3beb257e632f" providerId="ADAL" clId="{B6063719-50B2-4EEF-A7FE-A9B95A3362B2}" dt="2023-02-10T23:28:49.498" v="135" actId="1076"/>
          <ac:graphicFrameMkLst>
            <pc:docMk/>
            <pc:sldMk cId="704886596" sldId="257"/>
            <ac:graphicFrameMk id="6" creationId="{0A6E440C-872A-45BF-A038-3649CA95A16D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29:08.984" v="142" actId="1076"/>
          <ac:graphicFrameMkLst>
            <pc:docMk/>
            <pc:sldMk cId="704886596" sldId="257"/>
            <ac:graphicFrameMk id="7" creationId="{D3DD5054-8C75-4AFE-BA84-3453B081564C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29:22.934" v="147" actId="1076"/>
          <ac:graphicFrameMkLst>
            <pc:docMk/>
            <pc:sldMk cId="704886596" sldId="257"/>
            <ac:graphicFrameMk id="8" creationId="{140D53B2-97CC-4BC8-A4E7-A150D20D414F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29:31.379" v="151" actId="1076"/>
          <ac:graphicFrameMkLst>
            <pc:docMk/>
            <pc:sldMk cId="704886596" sldId="257"/>
            <ac:graphicFrameMk id="9" creationId="{304142F4-24FA-414B-9056-F1A35F784258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29:38.042" v="155" actId="1076"/>
          <ac:graphicFrameMkLst>
            <pc:docMk/>
            <pc:sldMk cId="704886596" sldId="257"/>
            <ac:graphicFrameMk id="10" creationId="{F01698B8-1398-446F-B2D3-91852DE73A0B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29:43.309" v="159" actId="1076"/>
          <ac:graphicFrameMkLst>
            <pc:docMk/>
            <pc:sldMk cId="704886596" sldId="257"/>
            <ac:graphicFrameMk id="11" creationId="{106467E1-89FA-48AD-8E8B-CC084BA894EB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29:56.841" v="164" actId="1076"/>
          <ac:graphicFrameMkLst>
            <pc:docMk/>
            <pc:sldMk cId="704886596" sldId="257"/>
            <ac:graphicFrameMk id="12" creationId="{D4AADC4A-2893-49A7-8C24-DCAAF20A539E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30:04.336" v="169" actId="1076"/>
          <ac:graphicFrameMkLst>
            <pc:docMk/>
            <pc:sldMk cId="704886596" sldId="257"/>
            <ac:graphicFrameMk id="13" creationId="{1DB3F513-44EC-4DAD-B99F-37FD873D6487}"/>
          </ac:graphicFrameMkLst>
        </pc:graphicFrameChg>
        <pc:picChg chg="add mod">
          <ac:chgData name="Danny Young" userId="cb0f4ce2-eb4f-479e-8e8f-3beb257e632f" providerId="ADAL" clId="{B6063719-50B2-4EEF-A7FE-A9B95A3362B2}" dt="2023-02-10T23:23:14.746" v="27" actId="14100"/>
          <ac:picMkLst>
            <pc:docMk/>
            <pc:sldMk cId="704886596" sldId="257"/>
            <ac:picMk id="4" creationId="{DE1DF253-6C46-4A12-B6DF-1C333CE92857}"/>
          </ac:picMkLst>
        </pc:picChg>
        <pc:picChg chg="add mod">
          <ac:chgData name="Danny Young" userId="cb0f4ce2-eb4f-479e-8e8f-3beb257e632f" providerId="ADAL" clId="{B6063719-50B2-4EEF-A7FE-A9B95A3362B2}" dt="2023-02-10T23:23:24.314" v="29" actId="1076"/>
          <ac:picMkLst>
            <pc:docMk/>
            <pc:sldMk cId="704886596" sldId="257"/>
            <ac:picMk id="5" creationId="{DF5C702B-225F-434B-B1F4-47F64E592A0A}"/>
          </ac:picMkLst>
        </pc:picChg>
        <pc:inkChg chg="add">
          <ac:chgData name="Danny Young" userId="cb0f4ce2-eb4f-479e-8e8f-3beb257e632f" providerId="ADAL" clId="{B6063719-50B2-4EEF-A7FE-A9B95A3362B2}" dt="2023-02-13T23:18:54.410" v="3198"/>
          <ac:inkMkLst>
            <pc:docMk/>
            <pc:sldMk cId="704886596" sldId="257"/>
            <ac:inkMk id="2" creationId="{2930B5B0-FE64-432D-BCEA-6AD07C782A3E}"/>
          </ac:inkMkLst>
        </pc:inkChg>
      </pc:sldChg>
      <pc:sldChg chg="addSp delSp modSp add delAnim modAnim">
        <pc:chgData name="Danny Young" userId="cb0f4ce2-eb4f-479e-8e8f-3beb257e632f" providerId="ADAL" clId="{B6063719-50B2-4EEF-A7FE-A9B95A3362B2}" dt="2023-02-13T23:19:28.628" v="3202" actId="478"/>
        <pc:sldMkLst>
          <pc:docMk/>
          <pc:sldMk cId="41684499" sldId="258"/>
        </pc:sldMkLst>
        <pc:spChg chg="add mod">
          <ac:chgData name="Danny Young" userId="cb0f4ce2-eb4f-479e-8e8f-3beb257e632f" providerId="ADAL" clId="{B6063719-50B2-4EEF-A7FE-A9B95A3362B2}" dt="2023-02-13T05:06:41.066" v="1211" actId="1076"/>
          <ac:spMkLst>
            <pc:docMk/>
            <pc:sldMk cId="41684499" sldId="258"/>
            <ac:spMk id="2" creationId="{84B391B9-3C38-4729-9C63-4F17F30CFD28}"/>
          </ac:spMkLst>
        </pc:spChg>
        <pc:spChg chg="del">
          <ac:chgData name="Danny Young" userId="cb0f4ce2-eb4f-479e-8e8f-3beb257e632f" providerId="ADAL" clId="{B6063719-50B2-4EEF-A7FE-A9B95A3362B2}" dt="2023-02-10T23:25:39.131" v="65" actId="478"/>
          <ac:spMkLst>
            <pc:docMk/>
            <pc:sldMk cId="41684499" sldId="258"/>
            <ac:spMk id="2" creationId="{BA78D0BF-2B2C-47A2-A87D-06230346AB64}"/>
          </ac:spMkLst>
        </pc:spChg>
        <pc:spChg chg="del">
          <ac:chgData name="Danny Young" userId="cb0f4ce2-eb4f-479e-8e8f-3beb257e632f" providerId="ADAL" clId="{B6063719-50B2-4EEF-A7FE-A9B95A3362B2}" dt="2023-02-10T23:25:39.131" v="65" actId="478"/>
          <ac:spMkLst>
            <pc:docMk/>
            <pc:sldMk cId="41684499" sldId="258"/>
            <ac:spMk id="3" creationId="{D26D5E73-DF5C-443E-B9BB-20BB6E22B464}"/>
          </ac:spMkLst>
        </pc:spChg>
        <pc:spChg chg="add mod">
          <ac:chgData name="Danny Young" userId="cb0f4ce2-eb4f-479e-8e8f-3beb257e632f" providerId="ADAL" clId="{B6063719-50B2-4EEF-A7FE-A9B95A3362B2}" dt="2023-02-13T05:14:57.954" v="1598" actId="20577"/>
          <ac:spMkLst>
            <pc:docMk/>
            <pc:sldMk cId="41684499" sldId="258"/>
            <ac:spMk id="21" creationId="{AA955B48-CF0F-4661-B40A-98413161D095}"/>
          </ac:spMkLst>
        </pc:spChg>
        <pc:graphicFrameChg chg="add mod">
          <ac:chgData name="Danny Young" userId="cb0f4ce2-eb4f-479e-8e8f-3beb257e632f" providerId="ADAL" clId="{B6063719-50B2-4EEF-A7FE-A9B95A3362B2}" dt="2023-02-13T05:06:41.066" v="1211" actId="1076"/>
          <ac:graphicFrameMkLst>
            <pc:docMk/>
            <pc:sldMk cId="41684499" sldId="258"/>
            <ac:graphicFrameMk id="3" creationId="{713899F0-20CF-4AE5-9C27-56F4CDA354FA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06:41.066" v="1211" actId="1076"/>
          <ac:graphicFrameMkLst>
            <pc:docMk/>
            <pc:sldMk cId="41684499" sldId="258"/>
            <ac:graphicFrameMk id="6" creationId="{0671EF6B-8D45-41B0-B23E-488239B1682D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07:06.556" v="1218" actId="1076"/>
          <ac:graphicFrameMkLst>
            <pc:docMk/>
            <pc:sldMk cId="41684499" sldId="258"/>
            <ac:graphicFrameMk id="7" creationId="{C920762C-AF38-449F-8077-E9E5CCFB29C2}"/>
          </ac:graphicFrameMkLst>
        </pc:graphicFrameChg>
        <pc:graphicFrameChg chg="add del mod">
          <ac:chgData name="Danny Young" userId="cb0f4ce2-eb4f-479e-8e8f-3beb257e632f" providerId="ADAL" clId="{B6063719-50B2-4EEF-A7FE-A9B95A3362B2}" dt="2023-02-13T05:07:59.930" v="1223" actId="478"/>
          <ac:graphicFrameMkLst>
            <pc:docMk/>
            <pc:sldMk cId="41684499" sldId="258"/>
            <ac:graphicFrameMk id="8" creationId="{8F34ABFA-F73A-4081-91B2-C2977E5D9947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08:55.173" v="1291" actId="1037"/>
          <ac:graphicFrameMkLst>
            <pc:docMk/>
            <pc:sldMk cId="41684499" sldId="258"/>
            <ac:graphicFrameMk id="12" creationId="{F4FF903B-EBB3-47E5-A3FA-BF558CB7CCF4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09:16.083" v="1295" actId="1076"/>
          <ac:graphicFrameMkLst>
            <pc:docMk/>
            <pc:sldMk cId="41684499" sldId="258"/>
            <ac:graphicFrameMk id="13" creationId="{152FDDB7-1AD5-4081-917A-3587A16C58D7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09:40.541" v="1326" actId="1076"/>
          <ac:graphicFrameMkLst>
            <pc:docMk/>
            <pc:sldMk cId="41684499" sldId="258"/>
            <ac:graphicFrameMk id="14" creationId="{83D0BBC1-2BC6-41CC-9242-B1F52C660DB3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09:56.877" v="1334" actId="1076"/>
          <ac:graphicFrameMkLst>
            <pc:docMk/>
            <pc:sldMk cId="41684499" sldId="258"/>
            <ac:graphicFrameMk id="17" creationId="{D88137AA-5C58-40D8-A643-54E02D4BAAFB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10:15.336" v="1343" actId="1076"/>
          <ac:graphicFrameMkLst>
            <pc:docMk/>
            <pc:sldMk cId="41684499" sldId="258"/>
            <ac:graphicFrameMk id="20" creationId="{9AFCC8E5-DA12-4E84-BB4D-0DF718C61A5E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15:16.487" v="1604" actId="1076"/>
          <ac:graphicFrameMkLst>
            <pc:docMk/>
            <pc:sldMk cId="41684499" sldId="258"/>
            <ac:graphicFrameMk id="22" creationId="{6D66146A-3D33-4FDA-A3BA-20086ADC12C7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15:24.298" v="1608" actId="1076"/>
          <ac:graphicFrameMkLst>
            <pc:docMk/>
            <pc:sldMk cId="41684499" sldId="258"/>
            <ac:graphicFrameMk id="23" creationId="{A3714A42-C4BA-4FA9-9FC3-8EEA0B6FC87A}"/>
          </ac:graphicFrameMkLst>
        </pc:graphicFrameChg>
        <pc:picChg chg="add mod">
          <ac:chgData name="Danny Young" userId="cb0f4ce2-eb4f-479e-8e8f-3beb257e632f" providerId="ADAL" clId="{B6063719-50B2-4EEF-A7FE-A9B95A3362B2}" dt="2023-02-10T23:25:43.129" v="67" actId="14100"/>
          <ac:picMkLst>
            <pc:docMk/>
            <pc:sldMk cId="41684499" sldId="258"/>
            <ac:picMk id="4" creationId="{8CEF4C5F-9ACD-4593-A40B-88AFED183996}"/>
          </ac:picMkLst>
        </pc:picChg>
        <pc:picChg chg="add mod">
          <ac:chgData name="Danny Young" userId="cb0f4ce2-eb4f-479e-8e8f-3beb257e632f" providerId="ADAL" clId="{B6063719-50B2-4EEF-A7FE-A9B95A3362B2}" dt="2023-02-10T23:26:02.288" v="78" actId="1076"/>
          <ac:picMkLst>
            <pc:docMk/>
            <pc:sldMk cId="41684499" sldId="258"/>
            <ac:picMk id="5" creationId="{23F0ED1A-F6B8-4252-9D6C-198C941C54BC}"/>
          </ac:picMkLst>
        </pc:picChg>
        <pc:inkChg chg="add del">
          <ac:chgData name="Danny Young" userId="cb0f4ce2-eb4f-479e-8e8f-3beb257e632f" providerId="ADAL" clId="{B6063719-50B2-4EEF-A7FE-A9B95A3362B2}" dt="2023-02-13T23:19:28.628" v="3202" actId="478"/>
          <ac:inkMkLst>
            <pc:docMk/>
            <pc:sldMk cId="41684499" sldId="258"/>
            <ac:inkMk id="8" creationId="{F0659EA5-789C-4A56-8C68-1E39EA106E1E}"/>
          </ac:inkMkLst>
        </pc:inkChg>
        <pc:cxnChg chg="add mod">
          <ac:chgData name="Danny Young" userId="cb0f4ce2-eb4f-479e-8e8f-3beb257e632f" providerId="ADAL" clId="{B6063719-50B2-4EEF-A7FE-A9B95A3362B2}" dt="2023-02-13T05:08:21.347" v="1227" actId="1076"/>
          <ac:cxnSpMkLst>
            <pc:docMk/>
            <pc:sldMk cId="41684499" sldId="258"/>
            <ac:cxnSpMk id="10" creationId="{E87B375C-5294-440A-8197-483BBE536A77}"/>
          </ac:cxnSpMkLst>
        </pc:cxnChg>
        <pc:cxnChg chg="add mod">
          <ac:chgData name="Danny Young" userId="cb0f4ce2-eb4f-479e-8e8f-3beb257e632f" providerId="ADAL" clId="{B6063719-50B2-4EEF-A7FE-A9B95A3362B2}" dt="2023-02-13T05:08:24.365" v="1229" actId="1076"/>
          <ac:cxnSpMkLst>
            <pc:docMk/>
            <pc:sldMk cId="41684499" sldId="258"/>
            <ac:cxnSpMk id="11" creationId="{22555C8F-F01E-4FC1-ABDB-CE02BFEED575}"/>
          </ac:cxnSpMkLst>
        </pc:cxnChg>
        <pc:cxnChg chg="add mod">
          <ac:chgData name="Danny Young" userId="cb0f4ce2-eb4f-479e-8e8f-3beb257e632f" providerId="ADAL" clId="{B6063719-50B2-4EEF-A7FE-A9B95A3362B2}" dt="2023-02-13T05:09:45.806" v="1328" actId="1076"/>
          <ac:cxnSpMkLst>
            <pc:docMk/>
            <pc:sldMk cId="41684499" sldId="258"/>
            <ac:cxnSpMk id="15" creationId="{624395C5-B885-44FC-8BD2-31C88002FB24}"/>
          </ac:cxnSpMkLst>
        </pc:cxnChg>
        <pc:cxnChg chg="add mod">
          <ac:chgData name="Danny Young" userId="cb0f4ce2-eb4f-479e-8e8f-3beb257e632f" providerId="ADAL" clId="{B6063719-50B2-4EEF-A7FE-A9B95A3362B2}" dt="2023-02-13T05:09:48.329" v="1330" actId="1076"/>
          <ac:cxnSpMkLst>
            <pc:docMk/>
            <pc:sldMk cId="41684499" sldId="258"/>
            <ac:cxnSpMk id="16" creationId="{D92E8E9B-29A2-4A4E-B6A6-B04406E8C3D7}"/>
          </ac:cxnSpMkLst>
        </pc:cxnChg>
        <pc:cxnChg chg="add mod">
          <ac:chgData name="Danny Young" userId="cb0f4ce2-eb4f-479e-8e8f-3beb257e632f" providerId="ADAL" clId="{B6063719-50B2-4EEF-A7FE-A9B95A3362B2}" dt="2023-02-13T05:10:00.345" v="1336" actId="1076"/>
          <ac:cxnSpMkLst>
            <pc:docMk/>
            <pc:sldMk cId="41684499" sldId="258"/>
            <ac:cxnSpMk id="18" creationId="{5EA4995D-3D35-4AD9-B2DA-53C1819D54C6}"/>
          </ac:cxnSpMkLst>
        </pc:cxnChg>
        <pc:cxnChg chg="add mod">
          <ac:chgData name="Danny Young" userId="cb0f4ce2-eb4f-479e-8e8f-3beb257e632f" providerId="ADAL" clId="{B6063719-50B2-4EEF-A7FE-A9B95A3362B2}" dt="2023-02-13T05:10:02.855" v="1338" actId="1076"/>
          <ac:cxnSpMkLst>
            <pc:docMk/>
            <pc:sldMk cId="41684499" sldId="258"/>
            <ac:cxnSpMk id="19" creationId="{E4C33DD1-913F-4DCF-A301-1F0DCD300A74}"/>
          </ac:cxnSpMkLst>
        </pc:cxnChg>
      </pc:sldChg>
      <pc:sldChg chg="addSp delSp modSp add modAnim">
        <pc:chgData name="Danny Young" userId="cb0f4ce2-eb4f-479e-8e8f-3beb257e632f" providerId="ADAL" clId="{B6063719-50B2-4EEF-A7FE-A9B95A3362B2}" dt="2023-02-13T06:10:40.564" v="3197" actId="1076"/>
        <pc:sldMkLst>
          <pc:docMk/>
          <pc:sldMk cId="2188369436" sldId="259"/>
        </pc:sldMkLst>
        <pc:spChg chg="del">
          <ac:chgData name="Danny Young" userId="cb0f4ce2-eb4f-479e-8e8f-3beb257e632f" providerId="ADAL" clId="{B6063719-50B2-4EEF-A7FE-A9B95A3362B2}" dt="2023-02-10T23:27:59.052" v="109" actId="478"/>
          <ac:spMkLst>
            <pc:docMk/>
            <pc:sldMk cId="2188369436" sldId="259"/>
            <ac:spMk id="2" creationId="{E979A3A1-E50F-4AB1-A2F6-0E77CF852A98}"/>
          </ac:spMkLst>
        </pc:spChg>
        <pc:spChg chg="del">
          <ac:chgData name="Danny Young" userId="cb0f4ce2-eb4f-479e-8e8f-3beb257e632f" providerId="ADAL" clId="{B6063719-50B2-4EEF-A7FE-A9B95A3362B2}" dt="2023-02-10T23:27:59.052" v="109" actId="478"/>
          <ac:spMkLst>
            <pc:docMk/>
            <pc:sldMk cId="2188369436" sldId="259"/>
            <ac:spMk id="3" creationId="{8F3F1897-F27C-4C47-8D55-3F18EDD11313}"/>
          </ac:spMkLst>
        </pc:spChg>
        <pc:graphicFrameChg chg="add mod">
          <ac:chgData name="Danny Young" userId="cb0f4ce2-eb4f-479e-8e8f-3beb257e632f" providerId="ADAL" clId="{B6063719-50B2-4EEF-A7FE-A9B95A3362B2}" dt="2023-02-13T06:08:42.190" v="3164"/>
          <ac:graphicFrameMkLst>
            <pc:docMk/>
            <pc:sldMk cId="2188369436" sldId="259"/>
            <ac:graphicFrameMk id="5" creationId="{4EDB8980-CFD8-41D5-9817-0215287844D3}"/>
          </ac:graphicFrameMkLst>
        </pc:graphicFrameChg>
        <pc:graphicFrameChg chg="add mod">
          <ac:chgData name="Danny Young" userId="cb0f4ce2-eb4f-479e-8e8f-3beb257e632f" providerId="ADAL" clId="{B6063719-50B2-4EEF-A7FE-A9B95A3362B2}" dt="2023-02-13T06:08:49.797" v="3170" actId="1076"/>
          <ac:graphicFrameMkLst>
            <pc:docMk/>
            <pc:sldMk cId="2188369436" sldId="259"/>
            <ac:graphicFrameMk id="7" creationId="{0FD77BDA-5B62-4971-B0A6-ACF8B5E1C6F8}"/>
          </ac:graphicFrameMkLst>
        </pc:graphicFrameChg>
        <pc:graphicFrameChg chg="add del">
          <ac:chgData name="Danny Young" userId="cb0f4ce2-eb4f-479e-8e8f-3beb257e632f" providerId="ADAL" clId="{B6063719-50B2-4EEF-A7FE-A9B95A3362B2}" dt="2023-02-13T06:09:27.875" v="3178"/>
          <ac:graphicFrameMkLst>
            <pc:docMk/>
            <pc:sldMk cId="2188369436" sldId="259"/>
            <ac:graphicFrameMk id="8" creationId="{ED3CAEB8-6CE7-4F56-B4E4-820A894C1E9A}"/>
          </ac:graphicFrameMkLst>
        </pc:graphicFrameChg>
        <pc:graphicFrameChg chg="add del">
          <ac:chgData name="Danny Young" userId="cb0f4ce2-eb4f-479e-8e8f-3beb257e632f" providerId="ADAL" clId="{B6063719-50B2-4EEF-A7FE-A9B95A3362B2}" dt="2023-02-13T06:09:27.875" v="3178"/>
          <ac:graphicFrameMkLst>
            <pc:docMk/>
            <pc:sldMk cId="2188369436" sldId="259"/>
            <ac:graphicFrameMk id="9" creationId="{E7952232-0A28-44B9-A464-5037D3A51435}"/>
          </ac:graphicFrameMkLst>
        </pc:graphicFrameChg>
        <pc:graphicFrameChg chg="add mod">
          <ac:chgData name="Danny Young" userId="cb0f4ce2-eb4f-479e-8e8f-3beb257e632f" providerId="ADAL" clId="{B6063719-50B2-4EEF-A7FE-A9B95A3362B2}" dt="2023-02-13T06:09:26.545" v="3177" actId="1076"/>
          <ac:graphicFrameMkLst>
            <pc:docMk/>
            <pc:sldMk cId="2188369436" sldId="259"/>
            <ac:graphicFrameMk id="10" creationId="{887F7A71-B35A-4C61-8CC0-B064F92B6326}"/>
          </ac:graphicFrameMkLst>
        </pc:graphicFrameChg>
        <pc:graphicFrameChg chg="add mod">
          <ac:chgData name="Danny Young" userId="cb0f4ce2-eb4f-479e-8e8f-3beb257e632f" providerId="ADAL" clId="{B6063719-50B2-4EEF-A7FE-A9B95A3362B2}" dt="2023-02-13T06:09:30.250" v="3180" actId="1076"/>
          <ac:graphicFrameMkLst>
            <pc:docMk/>
            <pc:sldMk cId="2188369436" sldId="259"/>
            <ac:graphicFrameMk id="11" creationId="{66715061-5FB1-45F1-969B-93FCAAFC4BF0}"/>
          </ac:graphicFrameMkLst>
        </pc:graphicFrameChg>
        <pc:graphicFrameChg chg="add mod">
          <ac:chgData name="Danny Young" userId="cb0f4ce2-eb4f-479e-8e8f-3beb257e632f" providerId="ADAL" clId="{B6063719-50B2-4EEF-A7FE-A9B95A3362B2}" dt="2023-02-13T06:09:30.250" v="3180" actId="1076"/>
          <ac:graphicFrameMkLst>
            <pc:docMk/>
            <pc:sldMk cId="2188369436" sldId="259"/>
            <ac:graphicFrameMk id="12" creationId="{586882A7-90D7-42FF-BC13-FE692E8338C0}"/>
          </ac:graphicFrameMkLst>
        </pc:graphicFrameChg>
        <pc:graphicFrameChg chg="add mod">
          <ac:chgData name="Danny Young" userId="cb0f4ce2-eb4f-479e-8e8f-3beb257e632f" providerId="ADAL" clId="{B6063719-50B2-4EEF-A7FE-A9B95A3362B2}" dt="2023-02-13T06:10:07.859" v="3186" actId="1076"/>
          <ac:graphicFrameMkLst>
            <pc:docMk/>
            <pc:sldMk cId="2188369436" sldId="259"/>
            <ac:graphicFrameMk id="13" creationId="{00781A43-6201-47A7-8796-9321B1B3F524}"/>
          </ac:graphicFrameMkLst>
        </pc:graphicFrameChg>
        <pc:graphicFrameChg chg="add mod">
          <ac:chgData name="Danny Young" userId="cb0f4ce2-eb4f-479e-8e8f-3beb257e632f" providerId="ADAL" clId="{B6063719-50B2-4EEF-A7FE-A9B95A3362B2}" dt="2023-02-13T06:10:24.386" v="3192" actId="1076"/>
          <ac:graphicFrameMkLst>
            <pc:docMk/>
            <pc:sldMk cId="2188369436" sldId="259"/>
            <ac:graphicFrameMk id="14" creationId="{3E689B19-2701-4E9A-87E2-4084461F420C}"/>
          </ac:graphicFrameMkLst>
        </pc:graphicFrameChg>
        <pc:graphicFrameChg chg="add mod">
          <ac:chgData name="Danny Young" userId="cb0f4ce2-eb4f-479e-8e8f-3beb257e632f" providerId="ADAL" clId="{B6063719-50B2-4EEF-A7FE-A9B95A3362B2}" dt="2023-02-13T06:10:40.564" v="3197" actId="1076"/>
          <ac:graphicFrameMkLst>
            <pc:docMk/>
            <pc:sldMk cId="2188369436" sldId="259"/>
            <ac:graphicFrameMk id="15" creationId="{AE9DED29-E2BD-4DAC-9A78-17CC4C6FC753}"/>
          </ac:graphicFrameMkLst>
        </pc:graphicFrameChg>
        <pc:picChg chg="add mod">
          <ac:chgData name="Danny Young" userId="cb0f4ce2-eb4f-479e-8e8f-3beb257e632f" providerId="ADAL" clId="{B6063719-50B2-4EEF-A7FE-A9B95A3362B2}" dt="2023-02-10T23:27:23.487" v="98" actId="14100"/>
          <ac:picMkLst>
            <pc:docMk/>
            <pc:sldMk cId="2188369436" sldId="259"/>
            <ac:picMk id="4" creationId="{37A91448-A8D5-4181-971F-39A084503C5A}"/>
          </ac:picMkLst>
        </pc:picChg>
        <pc:picChg chg="add del">
          <ac:chgData name="Danny Young" userId="cb0f4ce2-eb4f-479e-8e8f-3beb257e632f" providerId="ADAL" clId="{B6063719-50B2-4EEF-A7FE-A9B95A3362B2}" dt="2023-02-10T23:27:25.425" v="100"/>
          <ac:picMkLst>
            <pc:docMk/>
            <pc:sldMk cId="2188369436" sldId="259"/>
            <ac:picMk id="5" creationId="{5B13DEDA-7F46-4B62-BF1E-EF017865CAB0}"/>
          </ac:picMkLst>
        </pc:picChg>
        <pc:picChg chg="add mod">
          <ac:chgData name="Danny Young" userId="cb0f4ce2-eb4f-479e-8e8f-3beb257e632f" providerId="ADAL" clId="{B6063719-50B2-4EEF-A7FE-A9B95A3362B2}" dt="2023-02-10T23:27:57.106" v="108" actId="14100"/>
          <ac:picMkLst>
            <pc:docMk/>
            <pc:sldMk cId="2188369436" sldId="259"/>
            <ac:picMk id="6" creationId="{7B4FF556-116E-4E31-98B4-7E08C3EF6988}"/>
          </ac:picMkLst>
        </pc:picChg>
      </pc:sldChg>
      <pc:sldChg chg="add del">
        <pc:chgData name="Danny Young" userId="cb0f4ce2-eb4f-479e-8e8f-3beb257e632f" providerId="ADAL" clId="{B6063719-50B2-4EEF-A7FE-A9B95A3362B2}" dt="2023-02-10T23:28:09.189" v="110" actId="2696"/>
        <pc:sldMkLst>
          <pc:docMk/>
          <pc:sldMk cId="2196580896" sldId="260"/>
        </pc:sldMkLst>
      </pc:sldChg>
      <pc:sldChg chg="add del">
        <pc:chgData name="Danny Young" userId="cb0f4ce2-eb4f-479e-8e8f-3beb257e632f" providerId="ADAL" clId="{B6063719-50B2-4EEF-A7FE-A9B95A3362B2}" dt="2023-02-10T23:28:09.203" v="111" actId="2696"/>
        <pc:sldMkLst>
          <pc:docMk/>
          <pc:sldMk cId="2818950472" sldId="261"/>
        </pc:sldMkLst>
      </pc:sldChg>
      <pc:sldChg chg="add del">
        <pc:chgData name="Danny Young" userId="cb0f4ce2-eb4f-479e-8e8f-3beb257e632f" providerId="ADAL" clId="{B6063719-50B2-4EEF-A7FE-A9B95A3362B2}" dt="2023-02-10T23:28:09.214" v="112" actId="2696"/>
        <pc:sldMkLst>
          <pc:docMk/>
          <pc:sldMk cId="3166555418" sldId="262"/>
        </pc:sldMkLst>
      </pc:sldChg>
      <pc:sldChg chg="add del">
        <pc:chgData name="Danny Young" userId="cb0f4ce2-eb4f-479e-8e8f-3beb257e632f" providerId="ADAL" clId="{B6063719-50B2-4EEF-A7FE-A9B95A3362B2}" dt="2023-02-10T23:28:09.230" v="113" actId="2696"/>
        <pc:sldMkLst>
          <pc:docMk/>
          <pc:sldMk cId="4252407701" sldId="263"/>
        </pc:sldMkLst>
      </pc:sldChg>
      <pc:sldChg chg="add del">
        <pc:chgData name="Danny Young" userId="cb0f4ce2-eb4f-479e-8e8f-3beb257e632f" providerId="ADAL" clId="{B6063719-50B2-4EEF-A7FE-A9B95A3362B2}" dt="2023-02-10T23:28:09.242" v="114" actId="2696"/>
        <pc:sldMkLst>
          <pc:docMk/>
          <pc:sldMk cId="2435811242" sldId="264"/>
        </pc:sldMkLst>
      </pc:sldChg>
      <pc:sldChg chg="add del">
        <pc:chgData name="Danny Young" userId="cb0f4ce2-eb4f-479e-8e8f-3beb257e632f" providerId="ADAL" clId="{B6063719-50B2-4EEF-A7FE-A9B95A3362B2}" dt="2023-02-10T23:28:09.253" v="115" actId="2696"/>
        <pc:sldMkLst>
          <pc:docMk/>
          <pc:sldMk cId="103604128" sldId="265"/>
        </pc:sldMkLst>
      </pc:sldChg>
      <pc:sldChg chg="add del">
        <pc:chgData name="Danny Young" userId="cb0f4ce2-eb4f-479e-8e8f-3beb257e632f" providerId="ADAL" clId="{B6063719-50B2-4EEF-A7FE-A9B95A3362B2}" dt="2023-02-10T23:28:09.269" v="116" actId="2696"/>
        <pc:sldMkLst>
          <pc:docMk/>
          <pc:sldMk cId="3807236623" sldId="266"/>
        </pc:sldMkLst>
      </pc:sldChg>
      <pc:sldChg chg="add del">
        <pc:chgData name="Danny Young" userId="cb0f4ce2-eb4f-479e-8e8f-3beb257e632f" providerId="ADAL" clId="{B6063719-50B2-4EEF-A7FE-A9B95A3362B2}" dt="2023-02-10T23:28:09.282" v="117" actId="2696"/>
        <pc:sldMkLst>
          <pc:docMk/>
          <pc:sldMk cId="1513497687" sldId="267"/>
        </pc:sldMkLst>
      </pc:sldChg>
      <pc:sldChg chg="add del">
        <pc:chgData name="Danny Young" userId="cb0f4ce2-eb4f-479e-8e8f-3beb257e632f" providerId="ADAL" clId="{B6063719-50B2-4EEF-A7FE-A9B95A3362B2}" dt="2023-02-10T23:28:09.295" v="118" actId="2696"/>
        <pc:sldMkLst>
          <pc:docMk/>
          <pc:sldMk cId="3530983218" sldId="268"/>
        </pc:sldMkLst>
      </pc:sldChg>
      <pc:sldChg chg="add del">
        <pc:chgData name="Danny Young" userId="cb0f4ce2-eb4f-479e-8e8f-3beb257e632f" providerId="ADAL" clId="{B6063719-50B2-4EEF-A7FE-A9B95A3362B2}" dt="2023-02-10T23:28:09.308" v="119" actId="2696"/>
        <pc:sldMkLst>
          <pc:docMk/>
          <pc:sldMk cId="2067139863" sldId="269"/>
        </pc:sldMkLst>
      </pc:sldChg>
      <pc:sldChg chg="add del">
        <pc:chgData name="Danny Young" userId="cb0f4ce2-eb4f-479e-8e8f-3beb257e632f" providerId="ADAL" clId="{B6063719-50B2-4EEF-A7FE-A9B95A3362B2}" dt="2023-02-10T23:28:09.319" v="120" actId="2696"/>
        <pc:sldMkLst>
          <pc:docMk/>
          <pc:sldMk cId="29418279" sldId="270"/>
        </pc:sldMkLst>
      </pc:sldChg>
      <pc:sldChg chg="add del">
        <pc:chgData name="Danny Young" userId="cb0f4ce2-eb4f-479e-8e8f-3beb257e632f" providerId="ADAL" clId="{B6063719-50B2-4EEF-A7FE-A9B95A3362B2}" dt="2023-02-10T23:28:09.333" v="121" actId="2696"/>
        <pc:sldMkLst>
          <pc:docMk/>
          <pc:sldMk cId="226830795" sldId="271"/>
        </pc:sldMkLst>
      </pc:sldChg>
      <pc:sldChg chg="add del">
        <pc:chgData name="Danny Young" userId="cb0f4ce2-eb4f-479e-8e8f-3beb257e632f" providerId="ADAL" clId="{B6063719-50B2-4EEF-A7FE-A9B95A3362B2}" dt="2023-02-10T23:28:09.346" v="122" actId="2696"/>
        <pc:sldMkLst>
          <pc:docMk/>
          <pc:sldMk cId="2583081380" sldId="272"/>
        </pc:sldMkLst>
      </pc:sldChg>
      <pc:sldChg chg="add del">
        <pc:chgData name="Danny Young" userId="cb0f4ce2-eb4f-479e-8e8f-3beb257e632f" providerId="ADAL" clId="{B6063719-50B2-4EEF-A7FE-A9B95A3362B2}" dt="2023-02-10T23:28:09.355" v="123" actId="2696"/>
        <pc:sldMkLst>
          <pc:docMk/>
          <pc:sldMk cId="1387286650" sldId="273"/>
        </pc:sldMkLst>
      </pc:sldChg>
      <pc:sldChg chg="add del">
        <pc:chgData name="Danny Young" userId="cb0f4ce2-eb4f-479e-8e8f-3beb257e632f" providerId="ADAL" clId="{B6063719-50B2-4EEF-A7FE-A9B95A3362B2}" dt="2023-02-10T23:28:09.368" v="124" actId="2696"/>
        <pc:sldMkLst>
          <pc:docMk/>
          <pc:sldMk cId="2818776663" sldId="274"/>
        </pc:sldMkLst>
      </pc:sldChg>
      <pc:sldChg chg="add del">
        <pc:chgData name="Danny Young" userId="cb0f4ce2-eb4f-479e-8e8f-3beb257e632f" providerId="ADAL" clId="{B6063719-50B2-4EEF-A7FE-A9B95A3362B2}" dt="2023-02-10T23:28:09.382" v="125" actId="2696"/>
        <pc:sldMkLst>
          <pc:docMk/>
          <pc:sldMk cId="2757085628" sldId="275"/>
        </pc:sldMkLst>
      </pc:sldChg>
      <pc:sldChg chg="add del">
        <pc:chgData name="Danny Young" userId="cb0f4ce2-eb4f-479e-8e8f-3beb257e632f" providerId="ADAL" clId="{B6063719-50B2-4EEF-A7FE-A9B95A3362B2}" dt="2023-02-10T23:28:09.396" v="126" actId="2696"/>
        <pc:sldMkLst>
          <pc:docMk/>
          <pc:sldMk cId="1192502252" sldId="276"/>
        </pc:sldMkLst>
      </pc:sldChg>
      <pc:sldChg chg="add del">
        <pc:chgData name="Danny Young" userId="cb0f4ce2-eb4f-479e-8e8f-3beb257e632f" providerId="ADAL" clId="{B6063719-50B2-4EEF-A7FE-A9B95A3362B2}" dt="2023-02-10T23:28:09.406" v="127" actId="2696"/>
        <pc:sldMkLst>
          <pc:docMk/>
          <pc:sldMk cId="1117004909" sldId="277"/>
        </pc:sldMkLst>
      </pc:sldChg>
      <pc:sldChg chg="add del">
        <pc:chgData name="Danny Young" userId="cb0f4ce2-eb4f-479e-8e8f-3beb257e632f" providerId="ADAL" clId="{B6063719-50B2-4EEF-A7FE-A9B95A3362B2}" dt="2023-02-10T23:28:09.418" v="128" actId="2696"/>
        <pc:sldMkLst>
          <pc:docMk/>
          <pc:sldMk cId="608406394" sldId="278"/>
        </pc:sldMkLst>
      </pc:sldChg>
      <pc:sldChg chg="add del">
        <pc:chgData name="Danny Young" userId="cb0f4ce2-eb4f-479e-8e8f-3beb257e632f" providerId="ADAL" clId="{B6063719-50B2-4EEF-A7FE-A9B95A3362B2}" dt="2023-02-10T23:28:09.421" v="129" actId="2696"/>
        <pc:sldMkLst>
          <pc:docMk/>
          <pc:sldMk cId="1232546688" sldId="279"/>
        </pc:sldMkLst>
      </pc:sldChg>
      <pc:sldChg chg="addSp delSp modSp add modAnim">
        <pc:chgData name="Danny Young" userId="cb0f4ce2-eb4f-479e-8e8f-3beb257e632f" providerId="ADAL" clId="{B6063719-50B2-4EEF-A7FE-A9B95A3362B2}" dt="2023-02-13T23:20:34.043" v="3217" actId="478"/>
        <pc:sldMkLst>
          <pc:docMk/>
          <pc:sldMk cId="2503999422" sldId="280"/>
        </pc:sldMkLst>
        <pc:spChg chg="add del mod">
          <ac:chgData name="Danny Young" userId="cb0f4ce2-eb4f-479e-8e8f-3beb257e632f" providerId="ADAL" clId="{B6063719-50B2-4EEF-A7FE-A9B95A3362B2}" dt="2023-02-10T23:30:12.551" v="177" actId="478"/>
          <ac:spMkLst>
            <pc:docMk/>
            <pc:sldMk cId="2503999422" sldId="280"/>
            <ac:spMk id="3" creationId="{34A67D3D-9AD8-4CD1-BB91-22F01F13D886}"/>
          </ac:spMkLst>
        </pc:spChg>
        <pc:spChg chg="add mod">
          <ac:chgData name="Danny Young" userId="cb0f4ce2-eb4f-479e-8e8f-3beb257e632f" providerId="ADAL" clId="{B6063719-50B2-4EEF-A7FE-A9B95A3362B2}" dt="2023-02-10T23:32:33.349" v="391" actId="207"/>
          <ac:spMkLst>
            <pc:docMk/>
            <pc:sldMk cId="2503999422" sldId="280"/>
            <ac:spMk id="16" creationId="{DB9721AD-2522-4264-ADB9-F839B03F31F7}"/>
          </ac:spMkLst>
        </pc:spChg>
        <pc:spChg chg="add mod">
          <ac:chgData name="Danny Young" userId="cb0f4ce2-eb4f-479e-8e8f-3beb257e632f" providerId="ADAL" clId="{B6063719-50B2-4EEF-A7FE-A9B95A3362B2}" dt="2023-02-10T23:32:46.207" v="447" actId="20577"/>
          <ac:spMkLst>
            <pc:docMk/>
            <pc:sldMk cId="2503999422" sldId="280"/>
            <ac:spMk id="17" creationId="{56ACBF40-1223-45BE-9328-C40E5BACA5FD}"/>
          </ac:spMkLst>
        </pc:spChg>
        <pc:graphicFrameChg chg="add mod">
          <ac:chgData name="Danny Young" userId="cb0f4ce2-eb4f-479e-8e8f-3beb257e632f" providerId="ADAL" clId="{B6063719-50B2-4EEF-A7FE-A9B95A3362B2}" dt="2023-02-10T23:30:31.192" v="184" actId="1076"/>
          <ac:graphicFrameMkLst>
            <pc:docMk/>
            <pc:sldMk cId="2503999422" sldId="280"/>
            <ac:graphicFrameMk id="6" creationId="{34746BEE-6B43-4128-A551-C9CE01F96DC6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30:44.160" v="190" actId="1076"/>
          <ac:graphicFrameMkLst>
            <pc:docMk/>
            <pc:sldMk cId="2503999422" sldId="280"/>
            <ac:graphicFrameMk id="7" creationId="{1AE407C9-DD11-41FC-9BBB-5100ED971202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30:53.270" v="194" actId="1076"/>
          <ac:graphicFrameMkLst>
            <pc:docMk/>
            <pc:sldMk cId="2503999422" sldId="280"/>
            <ac:graphicFrameMk id="8" creationId="{DD66A133-4A56-4D94-A0C3-E7835E96A627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31:01.953" v="198" actId="1076"/>
          <ac:graphicFrameMkLst>
            <pc:docMk/>
            <pc:sldMk cId="2503999422" sldId="280"/>
            <ac:graphicFrameMk id="9" creationId="{2902027E-E6F7-4CA8-A96C-CB4A5A6C95E2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31:08.089" v="202" actId="1076"/>
          <ac:graphicFrameMkLst>
            <pc:docMk/>
            <pc:sldMk cId="2503999422" sldId="280"/>
            <ac:graphicFrameMk id="10" creationId="{DDF2B72E-6BED-49C4-B7E5-BA8716F8D6AE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31:30.201" v="221" actId="1035"/>
          <ac:graphicFrameMkLst>
            <pc:docMk/>
            <pc:sldMk cId="2503999422" sldId="280"/>
            <ac:graphicFrameMk id="11" creationId="{3601F37B-D049-4919-ACD1-E08EE07AD303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31:31.381" v="222" actId="1076"/>
          <ac:graphicFrameMkLst>
            <pc:docMk/>
            <pc:sldMk cId="2503999422" sldId="280"/>
            <ac:graphicFrameMk id="12" creationId="{3CD28798-7AA8-49EF-BA76-AA19271F8DA6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31:42.607" v="228" actId="1076"/>
          <ac:graphicFrameMkLst>
            <pc:docMk/>
            <pc:sldMk cId="2503999422" sldId="280"/>
            <ac:graphicFrameMk id="13" creationId="{8FCAE6FC-897C-4A03-9514-26376CCBF64E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31:51.334" v="232" actId="1076"/>
          <ac:graphicFrameMkLst>
            <pc:docMk/>
            <pc:sldMk cId="2503999422" sldId="280"/>
            <ac:graphicFrameMk id="14" creationId="{69F403AE-C61C-4BE2-84DF-117CA5544F94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31:57.215" v="236" actId="1076"/>
          <ac:graphicFrameMkLst>
            <pc:docMk/>
            <pc:sldMk cId="2503999422" sldId="280"/>
            <ac:graphicFrameMk id="15" creationId="{F12E164F-D014-49E8-B7F6-EF28C9E6156B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32:57.927" v="452" actId="1076"/>
          <ac:graphicFrameMkLst>
            <pc:docMk/>
            <pc:sldMk cId="2503999422" sldId="280"/>
            <ac:graphicFrameMk id="18" creationId="{F68FA1CA-F374-400F-82F5-B7E3905CF410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33:04.658" v="456" actId="1076"/>
          <ac:graphicFrameMkLst>
            <pc:docMk/>
            <pc:sldMk cId="2503999422" sldId="280"/>
            <ac:graphicFrameMk id="19" creationId="{940A6495-2024-4F3F-B2E6-6CC2C03714FC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33:16.420" v="460"/>
          <ac:graphicFrameMkLst>
            <pc:docMk/>
            <pc:sldMk cId="2503999422" sldId="280"/>
            <ac:graphicFrameMk id="20" creationId="{BD01B4AB-79CF-4FCC-8A6F-576C36872217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33:19.941" v="462"/>
          <ac:graphicFrameMkLst>
            <pc:docMk/>
            <pc:sldMk cId="2503999422" sldId="280"/>
            <ac:graphicFrameMk id="21" creationId="{7970DB7E-2E5F-42C2-AD57-ECC782658FA0}"/>
          </ac:graphicFrameMkLst>
        </pc:graphicFrameChg>
        <pc:picChg chg="add mod">
          <ac:chgData name="Danny Young" userId="cb0f4ce2-eb4f-479e-8e8f-3beb257e632f" providerId="ADAL" clId="{B6063719-50B2-4EEF-A7FE-A9B95A3362B2}" dt="2023-02-10T23:23:41.424" v="35" actId="1076"/>
          <ac:picMkLst>
            <pc:docMk/>
            <pc:sldMk cId="2503999422" sldId="280"/>
            <ac:picMk id="2" creationId="{553685E4-2B1D-4A12-BFAF-BAA08DD9633F}"/>
          </ac:picMkLst>
        </pc:picChg>
        <pc:picChg chg="del">
          <ac:chgData name="Danny Young" userId="cb0f4ce2-eb4f-479e-8e8f-3beb257e632f" providerId="ADAL" clId="{B6063719-50B2-4EEF-A7FE-A9B95A3362B2}" dt="2023-02-10T23:23:39.041" v="33" actId="478"/>
          <ac:picMkLst>
            <pc:docMk/>
            <pc:sldMk cId="2503999422" sldId="280"/>
            <ac:picMk id="5" creationId="{DF5C702B-225F-434B-B1F4-47F64E592A0A}"/>
          </ac:picMkLst>
        </pc:picChg>
        <pc:inkChg chg="add del">
          <ac:chgData name="Danny Young" userId="cb0f4ce2-eb4f-479e-8e8f-3beb257e632f" providerId="ADAL" clId="{B6063719-50B2-4EEF-A7FE-A9B95A3362B2}" dt="2023-02-13T23:20:34.043" v="3217" actId="478"/>
          <ac:inkMkLst>
            <pc:docMk/>
            <pc:sldMk cId="2503999422" sldId="280"/>
            <ac:inkMk id="3" creationId="{B8B8DF7D-AA52-4A72-86B5-10E45CA53D55}"/>
          </ac:inkMkLst>
        </pc:inkChg>
      </pc:sldChg>
      <pc:sldChg chg="addSp delSp modSp add modAnim">
        <pc:chgData name="Danny Young" userId="cb0f4ce2-eb4f-479e-8e8f-3beb257e632f" providerId="ADAL" clId="{B6063719-50B2-4EEF-A7FE-A9B95A3362B2}" dt="2023-02-13T23:21:34.771" v="3227" actId="478"/>
        <pc:sldMkLst>
          <pc:docMk/>
          <pc:sldMk cId="1062960396" sldId="281"/>
        </pc:sldMkLst>
        <pc:spChg chg="add mod">
          <ac:chgData name="Danny Young" userId="cb0f4ce2-eb4f-479e-8e8f-3beb257e632f" providerId="ADAL" clId="{B6063719-50B2-4EEF-A7FE-A9B95A3362B2}" dt="2023-02-10T23:33:50.145" v="565" actId="20577"/>
          <ac:spMkLst>
            <pc:docMk/>
            <pc:sldMk cId="1062960396" sldId="281"/>
            <ac:spMk id="6" creationId="{402A6A60-1C1C-4C03-887E-48AD7CBF3337}"/>
          </ac:spMkLst>
        </pc:spChg>
        <pc:graphicFrameChg chg="add mod">
          <ac:chgData name="Danny Young" userId="cb0f4ce2-eb4f-479e-8e8f-3beb257e632f" providerId="ADAL" clId="{B6063719-50B2-4EEF-A7FE-A9B95A3362B2}" dt="2023-02-10T23:34:10.793" v="571" actId="1076"/>
          <ac:graphicFrameMkLst>
            <pc:docMk/>
            <pc:sldMk cId="1062960396" sldId="281"/>
            <ac:graphicFrameMk id="7" creationId="{1DE12F78-4AD3-40C9-B4AB-50B8BF95FA8E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34:19.461" v="575" actId="1076"/>
          <ac:graphicFrameMkLst>
            <pc:docMk/>
            <pc:sldMk cId="1062960396" sldId="281"/>
            <ac:graphicFrameMk id="8" creationId="{600FE455-6211-41FA-AE69-C4A7BF41F611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34:30.198" v="579" actId="1076"/>
          <ac:graphicFrameMkLst>
            <pc:docMk/>
            <pc:sldMk cId="1062960396" sldId="281"/>
            <ac:graphicFrameMk id="9" creationId="{5848ABCF-63EF-41B8-A6CE-70B8E536B043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34:51.141" v="588" actId="1037"/>
          <ac:graphicFrameMkLst>
            <pc:docMk/>
            <pc:sldMk cId="1062960396" sldId="281"/>
            <ac:graphicFrameMk id="10" creationId="{6616F7C9-9268-456F-B977-060A4AC5147E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35:02.991" v="593" actId="1076"/>
          <ac:graphicFrameMkLst>
            <pc:docMk/>
            <pc:sldMk cId="1062960396" sldId="281"/>
            <ac:graphicFrameMk id="11" creationId="{0A96ADA7-DB5F-49DA-BB97-A91999137AF9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35:10.440" v="597" actId="1076"/>
          <ac:graphicFrameMkLst>
            <pc:docMk/>
            <pc:sldMk cId="1062960396" sldId="281"/>
            <ac:graphicFrameMk id="12" creationId="{1E2F38D0-2758-4E5A-A609-C3C86EEE5C81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35:20.287" v="602" actId="1076"/>
          <ac:graphicFrameMkLst>
            <pc:docMk/>
            <pc:sldMk cId="1062960396" sldId="281"/>
            <ac:graphicFrameMk id="13" creationId="{D0A4CBED-91E4-4150-B258-2A7C758AC258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35:42.694" v="611" actId="1076"/>
          <ac:graphicFrameMkLst>
            <pc:docMk/>
            <pc:sldMk cId="1062960396" sldId="281"/>
            <ac:graphicFrameMk id="14" creationId="{959AAC2E-8815-4C1C-BA84-6052EB959300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36:00.130" v="616" actId="1076"/>
          <ac:graphicFrameMkLst>
            <pc:docMk/>
            <pc:sldMk cId="1062960396" sldId="281"/>
            <ac:graphicFrameMk id="15" creationId="{06B502B0-00A9-4CD8-8853-22C02C20D496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36:10.951" v="622" actId="1076"/>
          <ac:graphicFrameMkLst>
            <pc:docMk/>
            <pc:sldMk cId="1062960396" sldId="281"/>
            <ac:graphicFrameMk id="16" creationId="{67DC3F6A-0790-4F61-88D8-44C8FED7DDAF}"/>
          </ac:graphicFrameMkLst>
        </pc:graphicFrameChg>
        <pc:graphicFrameChg chg="add mod">
          <ac:chgData name="Danny Young" userId="cb0f4ce2-eb4f-479e-8e8f-3beb257e632f" providerId="ADAL" clId="{B6063719-50B2-4EEF-A7FE-A9B95A3362B2}" dt="2023-02-13T23:21:32.824" v="3226"/>
          <ac:graphicFrameMkLst>
            <pc:docMk/>
            <pc:sldMk cId="1062960396" sldId="281"/>
            <ac:graphicFrameMk id="17" creationId="{E071AEE1-21FD-45A1-80A8-E7C200FE73AB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36:41.661" v="632"/>
          <ac:graphicFrameMkLst>
            <pc:docMk/>
            <pc:sldMk cId="1062960396" sldId="281"/>
            <ac:graphicFrameMk id="18" creationId="{1B345155-EBEC-491E-8BE5-E81ECDDAB35C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36:52.376" v="635" actId="1076"/>
          <ac:graphicFrameMkLst>
            <pc:docMk/>
            <pc:sldMk cId="1062960396" sldId="281"/>
            <ac:graphicFrameMk id="19" creationId="{DD9E2E11-7D79-49A7-9E18-72614CDA330C}"/>
          </ac:graphicFrameMkLst>
        </pc:graphicFrameChg>
        <pc:picChg chg="add mod">
          <ac:chgData name="Danny Young" userId="cb0f4ce2-eb4f-479e-8e8f-3beb257e632f" providerId="ADAL" clId="{B6063719-50B2-4EEF-A7FE-A9B95A3362B2}" dt="2023-02-10T23:23:54.221" v="38" actId="1076"/>
          <ac:picMkLst>
            <pc:docMk/>
            <pc:sldMk cId="1062960396" sldId="281"/>
            <ac:picMk id="2" creationId="{790ECB5E-5C2A-4AC8-8C77-0F06D4634FC9}"/>
          </ac:picMkLst>
        </pc:picChg>
        <pc:picChg chg="del">
          <ac:chgData name="Danny Young" userId="cb0f4ce2-eb4f-479e-8e8f-3beb257e632f" providerId="ADAL" clId="{B6063719-50B2-4EEF-A7FE-A9B95A3362B2}" dt="2023-02-10T23:23:51.129" v="36" actId="478"/>
          <ac:picMkLst>
            <pc:docMk/>
            <pc:sldMk cId="1062960396" sldId="281"/>
            <ac:picMk id="5" creationId="{DF5C702B-225F-434B-B1F4-47F64E592A0A}"/>
          </ac:picMkLst>
        </pc:picChg>
        <pc:inkChg chg="add del mod">
          <ac:chgData name="Danny Young" userId="cb0f4ce2-eb4f-479e-8e8f-3beb257e632f" providerId="ADAL" clId="{B6063719-50B2-4EEF-A7FE-A9B95A3362B2}" dt="2023-02-13T23:21:34.771" v="3227" actId="478"/>
          <ac:inkMkLst>
            <pc:docMk/>
            <pc:sldMk cId="1062960396" sldId="281"/>
            <ac:inkMk id="3" creationId="{61C15B32-3D23-4A58-B739-7E1E806FF1C3}"/>
          </ac:inkMkLst>
        </pc:inkChg>
      </pc:sldChg>
      <pc:sldChg chg="addSp delSp modSp add modAnim">
        <pc:chgData name="Danny Young" userId="cb0f4ce2-eb4f-479e-8e8f-3beb257e632f" providerId="ADAL" clId="{B6063719-50B2-4EEF-A7FE-A9B95A3362B2}" dt="2023-02-13T23:21:42.703" v="3228" actId="478"/>
        <pc:sldMkLst>
          <pc:docMk/>
          <pc:sldMk cId="2802509090" sldId="282"/>
        </pc:sldMkLst>
        <pc:spChg chg="add mod">
          <ac:chgData name="Danny Young" userId="cb0f4ce2-eb4f-479e-8e8f-3beb257e632f" providerId="ADAL" clId="{B6063719-50B2-4EEF-A7FE-A9B95A3362B2}" dt="2023-02-10T23:38:21.210" v="718" actId="1076"/>
          <ac:spMkLst>
            <pc:docMk/>
            <pc:sldMk cId="2802509090" sldId="282"/>
            <ac:spMk id="6" creationId="{C7936ECA-CCBD-47A4-B972-4BAC3A2C7906}"/>
          </ac:spMkLst>
        </pc:spChg>
        <pc:graphicFrameChg chg="add mod">
          <ac:chgData name="Danny Young" userId="cb0f4ce2-eb4f-479e-8e8f-3beb257e632f" providerId="ADAL" clId="{B6063719-50B2-4EEF-A7FE-A9B95A3362B2}" dt="2023-02-10T23:38:21.210" v="718" actId="1076"/>
          <ac:graphicFrameMkLst>
            <pc:docMk/>
            <pc:sldMk cId="2802509090" sldId="282"/>
            <ac:graphicFrameMk id="7" creationId="{D9D12F25-945D-4AD0-8B7C-C506D09D08A0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38:21.210" v="718" actId="1076"/>
          <ac:graphicFrameMkLst>
            <pc:docMk/>
            <pc:sldMk cId="2802509090" sldId="282"/>
            <ac:graphicFrameMk id="8" creationId="{5BBC55ED-333E-454B-9A6D-09EADA5BC364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38:21.210" v="718" actId="1076"/>
          <ac:graphicFrameMkLst>
            <pc:docMk/>
            <pc:sldMk cId="2802509090" sldId="282"/>
            <ac:graphicFrameMk id="9" creationId="{03573ACC-A0AF-4A41-8AA1-124B62DBF0C0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38:21.210" v="718" actId="1076"/>
          <ac:graphicFrameMkLst>
            <pc:docMk/>
            <pc:sldMk cId="2802509090" sldId="282"/>
            <ac:graphicFrameMk id="10" creationId="{74F65688-B972-45DF-A5DE-F48F696371E8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38:37.465" v="724" actId="1076"/>
          <ac:graphicFrameMkLst>
            <pc:docMk/>
            <pc:sldMk cId="2802509090" sldId="282"/>
            <ac:graphicFrameMk id="11" creationId="{7D234A9A-A6CF-48DA-8CC2-E9352C42DDB4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38:49.326" v="730" actId="1076"/>
          <ac:graphicFrameMkLst>
            <pc:docMk/>
            <pc:sldMk cId="2802509090" sldId="282"/>
            <ac:graphicFrameMk id="12" creationId="{618B6000-254E-49B6-8EB6-4E6CC9FC0D2A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39:03.185" v="751" actId="1037"/>
          <ac:graphicFrameMkLst>
            <pc:docMk/>
            <pc:sldMk cId="2802509090" sldId="282"/>
            <ac:graphicFrameMk id="13" creationId="{5D3B669E-41B4-404C-BD75-94A6E9EE65D3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39:14.334" v="756" actId="1076"/>
          <ac:graphicFrameMkLst>
            <pc:docMk/>
            <pc:sldMk cId="2802509090" sldId="282"/>
            <ac:graphicFrameMk id="14" creationId="{D5242F82-75C5-4D37-AE96-348534AABEBA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39:21.319" v="760" actId="1076"/>
          <ac:graphicFrameMkLst>
            <pc:docMk/>
            <pc:sldMk cId="2802509090" sldId="282"/>
            <ac:graphicFrameMk id="15" creationId="{706E1209-0657-4E4C-9B7D-1623C30D1198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39:45.860" v="771"/>
          <ac:graphicFrameMkLst>
            <pc:docMk/>
            <pc:sldMk cId="2802509090" sldId="282"/>
            <ac:graphicFrameMk id="16" creationId="{82038998-FCBE-4DCE-896D-0D0CA034A5A6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39:44.234" v="770" actId="1076"/>
          <ac:graphicFrameMkLst>
            <pc:docMk/>
            <pc:sldMk cId="2802509090" sldId="282"/>
            <ac:graphicFrameMk id="17" creationId="{55289B35-F870-4758-AA29-7194AA6213E5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39:54.526" v="776" actId="1076"/>
          <ac:graphicFrameMkLst>
            <pc:docMk/>
            <pc:sldMk cId="2802509090" sldId="282"/>
            <ac:graphicFrameMk id="18" creationId="{9652A298-DC30-42F0-9062-C304184EBFF1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40:11.933" v="782" actId="1076"/>
          <ac:graphicFrameMkLst>
            <pc:docMk/>
            <pc:sldMk cId="2802509090" sldId="282"/>
            <ac:graphicFrameMk id="19" creationId="{6948B81B-C136-42FF-BC60-1DF3819724DD}"/>
          </ac:graphicFrameMkLst>
        </pc:graphicFrameChg>
        <pc:picChg chg="add mod">
          <ac:chgData name="Danny Young" userId="cb0f4ce2-eb4f-479e-8e8f-3beb257e632f" providerId="ADAL" clId="{B6063719-50B2-4EEF-A7FE-A9B95A3362B2}" dt="2023-02-10T23:24:06.049" v="41" actId="1076"/>
          <ac:picMkLst>
            <pc:docMk/>
            <pc:sldMk cId="2802509090" sldId="282"/>
            <ac:picMk id="2" creationId="{78D4A078-3EE5-458F-853A-BD5189E9ABEF}"/>
          </ac:picMkLst>
        </pc:picChg>
        <pc:picChg chg="del">
          <ac:chgData name="Danny Young" userId="cb0f4ce2-eb4f-479e-8e8f-3beb257e632f" providerId="ADAL" clId="{B6063719-50B2-4EEF-A7FE-A9B95A3362B2}" dt="2023-02-10T23:24:03.399" v="39" actId="478"/>
          <ac:picMkLst>
            <pc:docMk/>
            <pc:sldMk cId="2802509090" sldId="282"/>
            <ac:picMk id="5" creationId="{DF5C702B-225F-434B-B1F4-47F64E592A0A}"/>
          </ac:picMkLst>
        </pc:picChg>
        <pc:inkChg chg="add del">
          <ac:chgData name="Danny Young" userId="cb0f4ce2-eb4f-479e-8e8f-3beb257e632f" providerId="ADAL" clId="{B6063719-50B2-4EEF-A7FE-A9B95A3362B2}" dt="2023-02-13T23:21:42.703" v="3228" actId="478"/>
          <ac:inkMkLst>
            <pc:docMk/>
            <pc:sldMk cId="2802509090" sldId="282"/>
            <ac:inkMk id="3" creationId="{00EFC250-7D9B-4A4B-8D11-5449ADDE5A07}"/>
          </ac:inkMkLst>
        </pc:inkChg>
      </pc:sldChg>
      <pc:sldChg chg="addSp delSp modSp add modAnim">
        <pc:chgData name="Danny Young" userId="cb0f4ce2-eb4f-479e-8e8f-3beb257e632f" providerId="ADAL" clId="{B6063719-50B2-4EEF-A7FE-A9B95A3362B2}" dt="2023-02-13T23:21:50.180" v="3230" actId="478"/>
        <pc:sldMkLst>
          <pc:docMk/>
          <pc:sldMk cId="1238363431" sldId="283"/>
        </pc:sldMkLst>
        <pc:spChg chg="add mod">
          <ac:chgData name="Danny Young" userId="cb0f4ce2-eb4f-479e-8e8f-3beb257e632f" providerId="ADAL" clId="{B6063719-50B2-4EEF-A7FE-A9B95A3362B2}" dt="2023-02-10T23:40:33.305" v="834" actId="20577"/>
          <ac:spMkLst>
            <pc:docMk/>
            <pc:sldMk cId="1238363431" sldId="283"/>
            <ac:spMk id="5" creationId="{C22EF244-BF8B-41F1-AB33-FFAE7E0D5ED0}"/>
          </ac:spMkLst>
        </pc:spChg>
        <pc:graphicFrameChg chg="add mod">
          <ac:chgData name="Danny Young" userId="cb0f4ce2-eb4f-479e-8e8f-3beb257e632f" providerId="ADAL" clId="{B6063719-50B2-4EEF-A7FE-A9B95A3362B2}" dt="2023-02-10T23:40:50.376" v="839" actId="1076"/>
          <ac:graphicFrameMkLst>
            <pc:docMk/>
            <pc:sldMk cId="1238363431" sldId="283"/>
            <ac:graphicFrameMk id="6" creationId="{DB7968F0-7F2E-486E-A6E3-4792EFF8F49A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41:04.869" v="845" actId="1076"/>
          <ac:graphicFrameMkLst>
            <pc:docMk/>
            <pc:sldMk cId="1238363431" sldId="283"/>
            <ac:graphicFrameMk id="7" creationId="{2F60091C-A472-4DD5-A24E-40DC26609717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41:12.938" v="850" actId="1076"/>
          <ac:graphicFrameMkLst>
            <pc:docMk/>
            <pc:sldMk cId="1238363431" sldId="283"/>
            <ac:graphicFrameMk id="8" creationId="{0CA02F9A-94F9-447B-AE2B-D916FF8EDB64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41:19.779" v="854" actId="1076"/>
          <ac:graphicFrameMkLst>
            <pc:docMk/>
            <pc:sldMk cId="1238363431" sldId="283"/>
            <ac:graphicFrameMk id="9" creationId="{8BB74DAA-14F1-4493-9169-8E9C1670B811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41:34.468" v="859" actId="1076"/>
          <ac:graphicFrameMkLst>
            <pc:docMk/>
            <pc:sldMk cId="1238363431" sldId="283"/>
            <ac:graphicFrameMk id="10" creationId="{5BBF3EF5-453A-45F5-9799-B4F2E2EEC2E6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41:48.304" v="865" actId="1076"/>
          <ac:graphicFrameMkLst>
            <pc:docMk/>
            <pc:sldMk cId="1238363431" sldId="283"/>
            <ac:graphicFrameMk id="11" creationId="{E7441C9E-6F51-4613-B92D-9F649BE5C431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41:54.141" v="869" actId="1076"/>
          <ac:graphicFrameMkLst>
            <pc:docMk/>
            <pc:sldMk cId="1238363431" sldId="283"/>
            <ac:graphicFrameMk id="12" creationId="{4C3E9E16-6213-4AD2-83E5-547E4F23CFD1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42:13.664" v="874" actId="1076"/>
          <ac:graphicFrameMkLst>
            <pc:docMk/>
            <pc:sldMk cId="1238363431" sldId="283"/>
            <ac:graphicFrameMk id="13" creationId="{14A8C291-6FE4-4C97-95AF-44CB1A1900BD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42:22.842" v="878"/>
          <ac:graphicFrameMkLst>
            <pc:docMk/>
            <pc:sldMk cId="1238363431" sldId="283"/>
            <ac:graphicFrameMk id="14" creationId="{72D80D99-E230-4459-BE5C-492844542448}"/>
          </ac:graphicFrameMkLst>
        </pc:graphicFrameChg>
        <pc:picChg chg="del">
          <ac:chgData name="Danny Young" userId="cb0f4ce2-eb4f-479e-8e8f-3beb257e632f" providerId="ADAL" clId="{B6063719-50B2-4EEF-A7FE-A9B95A3362B2}" dt="2023-02-10T23:24:16.448" v="44" actId="478"/>
          <ac:picMkLst>
            <pc:docMk/>
            <pc:sldMk cId="1238363431" sldId="283"/>
            <ac:picMk id="2" creationId="{78D4A078-3EE5-458F-853A-BD5189E9ABEF}"/>
          </ac:picMkLst>
        </pc:picChg>
        <pc:picChg chg="add mod">
          <ac:chgData name="Danny Young" userId="cb0f4ce2-eb4f-479e-8e8f-3beb257e632f" providerId="ADAL" clId="{B6063719-50B2-4EEF-A7FE-A9B95A3362B2}" dt="2023-02-10T23:40:19.890" v="783" actId="14100"/>
          <ac:picMkLst>
            <pc:docMk/>
            <pc:sldMk cId="1238363431" sldId="283"/>
            <ac:picMk id="3" creationId="{DC2B3D63-7BF6-421A-9D52-A8C7FCDD72CE}"/>
          </ac:picMkLst>
        </pc:picChg>
        <pc:inkChg chg="add del mod">
          <ac:chgData name="Danny Young" userId="cb0f4ce2-eb4f-479e-8e8f-3beb257e632f" providerId="ADAL" clId="{B6063719-50B2-4EEF-A7FE-A9B95A3362B2}" dt="2023-02-13T23:21:50.180" v="3230" actId="478"/>
          <ac:inkMkLst>
            <pc:docMk/>
            <pc:sldMk cId="1238363431" sldId="283"/>
            <ac:inkMk id="2" creationId="{F2BFA143-C5B6-4C74-AD36-57B3282763AE}"/>
          </ac:inkMkLst>
        </pc:inkChg>
      </pc:sldChg>
      <pc:sldChg chg="addSp delSp modSp add modAnim">
        <pc:chgData name="Danny Young" userId="cb0f4ce2-eb4f-479e-8e8f-3beb257e632f" providerId="ADAL" clId="{B6063719-50B2-4EEF-A7FE-A9B95A3362B2}" dt="2023-02-13T23:21:53.888" v="3231" actId="478"/>
        <pc:sldMkLst>
          <pc:docMk/>
          <pc:sldMk cId="1134664259" sldId="284"/>
        </pc:sldMkLst>
        <pc:graphicFrameChg chg="add mod">
          <ac:chgData name="Danny Young" userId="cb0f4ce2-eb4f-479e-8e8f-3beb257e632f" providerId="ADAL" clId="{B6063719-50B2-4EEF-A7FE-A9B95A3362B2}" dt="2023-02-10T23:45:17.100" v="928" actId="1076"/>
          <ac:graphicFrameMkLst>
            <pc:docMk/>
            <pc:sldMk cId="1134664259" sldId="284"/>
            <ac:graphicFrameMk id="5" creationId="{98C5551C-78A3-4AD9-BB5D-084A5F6029C1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45:17.100" v="928" actId="1076"/>
          <ac:graphicFrameMkLst>
            <pc:docMk/>
            <pc:sldMk cId="1134664259" sldId="284"/>
            <ac:graphicFrameMk id="6" creationId="{C294F1C3-C0A5-4123-98CB-84C00CCBD408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45:17.100" v="928" actId="1076"/>
          <ac:graphicFrameMkLst>
            <pc:docMk/>
            <pc:sldMk cId="1134664259" sldId="284"/>
            <ac:graphicFrameMk id="7" creationId="{F5B3F9EF-94A7-4B80-B3B5-D358264BADB0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45:17.100" v="928" actId="1076"/>
          <ac:graphicFrameMkLst>
            <pc:docMk/>
            <pc:sldMk cId="1134664259" sldId="284"/>
            <ac:graphicFrameMk id="8" creationId="{02B7B1E7-74B9-4F89-9387-6AB79EC1E2B2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43:58.790" v="901" actId="1076"/>
          <ac:graphicFrameMkLst>
            <pc:docMk/>
            <pc:sldMk cId="1134664259" sldId="284"/>
            <ac:graphicFrameMk id="9" creationId="{6DBAFBE8-D103-4D1F-AD16-5B765309D52B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44:10.100" v="906" actId="1076"/>
          <ac:graphicFrameMkLst>
            <pc:docMk/>
            <pc:sldMk cId="1134664259" sldId="284"/>
            <ac:graphicFrameMk id="10" creationId="{FBED3D45-0F87-4F2E-BA9A-87DDB49B62B8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44:32.005" v="911" actId="1076"/>
          <ac:graphicFrameMkLst>
            <pc:docMk/>
            <pc:sldMk cId="1134664259" sldId="284"/>
            <ac:graphicFrameMk id="11" creationId="{EB9506AA-9A03-4027-B0F9-847766965A16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44:40.449" v="915" actId="1076"/>
          <ac:graphicFrameMkLst>
            <pc:docMk/>
            <pc:sldMk cId="1134664259" sldId="284"/>
            <ac:graphicFrameMk id="12" creationId="{528A98D6-D9D6-431A-A836-7AD717F29287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44:52.450" v="919" actId="1076"/>
          <ac:graphicFrameMkLst>
            <pc:docMk/>
            <pc:sldMk cId="1134664259" sldId="284"/>
            <ac:graphicFrameMk id="13" creationId="{505F3CE2-7C76-477F-A89B-AFFEBAC735DF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45:03.867" v="923" actId="1076"/>
          <ac:graphicFrameMkLst>
            <pc:docMk/>
            <pc:sldMk cId="1134664259" sldId="284"/>
            <ac:graphicFrameMk id="14" creationId="{E1E789D5-D2A4-49FB-B78A-8E2488F19705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45:19.187" v="929" actId="1076"/>
          <ac:graphicFrameMkLst>
            <pc:docMk/>
            <pc:sldMk cId="1134664259" sldId="284"/>
            <ac:graphicFrameMk id="15" creationId="{44A72610-AAB2-4F0E-99E9-9671416CE34B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45:23.756" v="933" actId="1076"/>
          <ac:graphicFrameMkLst>
            <pc:docMk/>
            <pc:sldMk cId="1134664259" sldId="284"/>
            <ac:graphicFrameMk id="16" creationId="{820E41A5-AC70-4E13-812E-D17BF4E8649E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45:31.826" v="938" actId="1076"/>
          <ac:graphicFrameMkLst>
            <pc:docMk/>
            <pc:sldMk cId="1134664259" sldId="284"/>
            <ac:graphicFrameMk id="17" creationId="{5B38CE85-1A33-4C20-A4D6-65D6D7EE2D7F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45:36.783" v="942" actId="1076"/>
          <ac:graphicFrameMkLst>
            <pc:docMk/>
            <pc:sldMk cId="1134664259" sldId="284"/>
            <ac:graphicFrameMk id="18" creationId="{F5C0AACE-16B7-4EFC-B014-2B48B7A0DDFB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45:59.033" v="947" actId="1076"/>
          <ac:graphicFrameMkLst>
            <pc:docMk/>
            <pc:sldMk cId="1134664259" sldId="284"/>
            <ac:graphicFrameMk id="19" creationId="{D1E20950-A527-4BF4-AD3D-5F2085B1D75B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46:08.439" v="951" actId="1076"/>
          <ac:graphicFrameMkLst>
            <pc:docMk/>
            <pc:sldMk cId="1134664259" sldId="284"/>
            <ac:graphicFrameMk id="20" creationId="{D4A70924-805E-4376-A032-2EB89268DBAB}"/>
          </ac:graphicFrameMkLst>
        </pc:graphicFrameChg>
        <pc:picChg chg="del">
          <ac:chgData name="Danny Young" userId="cb0f4ce2-eb4f-479e-8e8f-3beb257e632f" providerId="ADAL" clId="{B6063719-50B2-4EEF-A7FE-A9B95A3362B2}" dt="2023-02-10T23:24:30.596" v="47" actId="478"/>
          <ac:picMkLst>
            <pc:docMk/>
            <pc:sldMk cId="1134664259" sldId="284"/>
            <ac:picMk id="2" creationId="{78D4A078-3EE5-458F-853A-BD5189E9ABEF}"/>
          </ac:picMkLst>
        </pc:picChg>
        <pc:picChg chg="add mod">
          <ac:chgData name="Danny Young" userId="cb0f4ce2-eb4f-479e-8e8f-3beb257e632f" providerId="ADAL" clId="{B6063719-50B2-4EEF-A7FE-A9B95A3362B2}" dt="2023-02-10T23:42:34.572" v="879" actId="14100"/>
          <ac:picMkLst>
            <pc:docMk/>
            <pc:sldMk cId="1134664259" sldId="284"/>
            <ac:picMk id="3" creationId="{607F5711-54E4-4428-8F45-452280308339}"/>
          </ac:picMkLst>
        </pc:picChg>
        <pc:inkChg chg="add del">
          <ac:chgData name="Danny Young" userId="cb0f4ce2-eb4f-479e-8e8f-3beb257e632f" providerId="ADAL" clId="{B6063719-50B2-4EEF-A7FE-A9B95A3362B2}" dt="2023-02-13T23:21:53.888" v="3231" actId="478"/>
          <ac:inkMkLst>
            <pc:docMk/>
            <pc:sldMk cId="1134664259" sldId="284"/>
            <ac:inkMk id="2" creationId="{733E9AF2-371F-4158-8A3A-1F3352D8FFA0}"/>
          </ac:inkMkLst>
        </pc:inkChg>
      </pc:sldChg>
      <pc:sldChg chg="addSp delSp modSp add modAnim">
        <pc:chgData name="Danny Young" userId="cb0f4ce2-eb4f-479e-8e8f-3beb257e632f" providerId="ADAL" clId="{B6063719-50B2-4EEF-A7FE-A9B95A3362B2}" dt="2023-02-13T23:22:25.546" v="3242" actId="478"/>
        <pc:sldMkLst>
          <pc:docMk/>
          <pc:sldMk cId="1738855478" sldId="285"/>
        </pc:sldMkLst>
        <pc:graphicFrameChg chg="add">
          <ac:chgData name="Danny Young" userId="cb0f4ce2-eb4f-479e-8e8f-3beb257e632f" providerId="ADAL" clId="{B6063719-50B2-4EEF-A7FE-A9B95A3362B2}" dt="2023-02-10T23:46:28.227" v="953"/>
          <ac:graphicFrameMkLst>
            <pc:docMk/>
            <pc:sldMk cId="1738855478" sldId="285"/>
            <ac:graphicFrameMk id="5" creationId="{B70F1848-6600-401D-8EAF-D35D24C521B2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46:41.650" v="958" actId="1076"/>
          <ac:graphicFrameMkLst>
            <pc:docMk/>
            <pc:sldMk cId="1738855478" sldId="285"/>
            <ac:graphicFrameMk id="6" creationId="{AB38C859-18A3-4D46-BEEC-9A2B352ACE72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46:56.066" v="964" actId="1076"/>
          <ac:graphicFrameMkLst>
            <pc:docMk/>
            <pc:sldMk cId="1738855478" sldId="285"/>
            <ac:graphicFrameMk id="7" creationId="{1B3C3EB6-2053-49F3-A144-A6B67231305A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47:09.642" v="970" actId="1076"/>
          <ac:graphicFrameMkLst>
            <pc:docMk/>
            <pc:sldMk cId="1738855478" sldId="285"/>
            <ac:graphicFrameMk id="8" creationId="{FBFC4E72-604C-4D07-8097-3653AD83E9D4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47:20.024" v="975" actId="1076"/>
          <ac:graphicFrameMkLst>
            <pc:docMk/>
            <pc:sldMk cId="1738855478" sldId="285"/>
            <ac:graphicFrameMk id="9" creationId="{53DD9C68-FC64-4B62-B6EC-5DB710C66F14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47:29.137" v="979" actId="1076"/>
          <ac:graphicFrameMkLst>
            <pc:docMk/>
            <pc:sldMk cId="1738855478" sldId="285"/>
            <ac:graphicFrameMk id="10" creationId="{4B93CCD9-30FA-4712-A4B1-F7A336A18898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47:38.724" v="983" actId="1076"/>
          <ac:graphicFrameMkLst>
            <pc:docMk/>
            <pc:sldMk cId="1738855478" sldId="285"/>
            <ac:graphicFrameMk id="11" creationId="{2C0ABC01-B130-415E-BCE3-252301423497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48:01.997" v="998" actId="1037"/>
          <ac:graphicFrameMkLst>
            <pc:docMk/>
            <pc:sldMk cId="1738855478" sldId="285"/>
            <ac:graphicFrameMk id="12" creationId="{E43527A4-39AE-4C1A-9F20-0E6DC95524F4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48:17.805" v="1033" actId="1037"/>
          <ac:graphicFrameMkLst>
            <pc:docMk/>
            <pc:sldMk cId="1738855478" sldId="285"/>
            <ac:graphicFrameMk id="13" creationId="{68E68676-02EF-428B-9BC6-3EDF3F004836}"/>
          </ac:graphicFrameMkLst>
        </pc:graphicFrameChg>
        <pc:graphicFrameChg chg="add mod">
          <ac:chgData name="Danny Young" userId="cb0f4ce2-eb4f-479e-8e8f-3beb257e632f" providerId="ADAL" clId="{B6063719-50B2-4EEF-A7FE-A9B95A3362B2}" dt="2023-02-13T23:22:05.802" v="3235"/>
          <ac:graphicFrameMkLst>
            <pc:docMk/>
            <pc:sldMk cId="1738855478" sldId="285"/>
            <ac:graphicFrameMk id="14" creationId="{3A717CBD-7538-4447-AB4E-D6698E44128F}"/>
          </ac:graphicFrameMkLst>
        </pc:graphicFrameChg>
        <pc:graphicFrameChg chg="add mod">
          <ac:chgData name="Danny Young" userId="cb0f4ce2-eb4f-479e-8e8f-3beb257e632f" providerId="ADAL" clId="{B6063719-50B2-4EEF-A7FE-A9B95A3362B2}" dt="2023-02-13T23:22:18.830" v="3239"/>
          <ac:graphicFrameMkLst>
            <pc:docMk/>
            <pc:sldMk cId="1738855478" sldId="285"/>
            <ac:graphicFrameMk id="15" creationId="{0BB33D2F-B0F0-4ACA-8A24-3B2BD188ECC5}"/>
          </ac:graphicFrameMkLst>
        </pc:graphicFrameChg>
        <pc:graphicFrameChg chg="add mod">
          <ac:chgData name="Danny Young" userId="cb0f4ce2-eb4f-479e-8e8f-3beb257e632f" providerId="ADAL" clId="{B6063719-50B2-4EEF-A7FE-A9B95A3362B2}" dt="2023-02-13T23:22:14.555" v="3237"/>
          <ac:graphicFrameMkLst>
            <pc:docMk/>
            <pc:sldMk cId="1738855478" sldId="285"/>
            <ac:graphicFrameMk id="16" creationId="{37DD58A7-A92B-4AF0-85A0-299233FD556D}"/>
          </ac:graphicFrameMkLst>
        </pc:graphicFrameChg>
        <pc:graphicFrameChg chg="add mod">
          <ac:chgData name="Danny Young" userId="cb0f4ce2-eb4f-479e-8e8f-3beb257e632f" providerId="ADAL" clId="{B6063719-50B2-4EEF-A7FE-A9B95A3362B2}" dt="2023-02-13T23:22:22.878" v="3241"/>
          <ac:graphicFrameMkLst>
            <pc:docMk/>
            <pc:sldMk cId="1738855478" sldId="285"/>
            <ac:graphicFrameMk id="17" creationId="{998CE647-0C5D-4AAF-8504-E42008400AF4}"/>
          </ac:graphicFrameMkLst>
        </pc:graphicFrameChg>
        <pc:picChg chg="add mod">
          <ac:chgData name="Danny Young" userId="cb0f4ce2-eb4f-479e-8e8f-3beb257e632f" providerId="ADAL" clId="{B6063719-50B2-4EEF-A7FE-A9B95A3362B2}" dt="2023-02-10T23:46:16.965" v="952" actId="14100"/>
          <ac:picMkLst>
            <pc:docMk/>
            <pc:sldMk cId="1738855478" sldId="285"/>
            <ac:picMk id="2" creationId="{C968F657-2079-43A4-AB76-72B9DCCAFF63}"/>
          </ac:picMkLst>
        </pc:picChg>
        <pc:picChg chg="del">
          <ac:chgData name="Danny Young" userId="cb0f4ce2-eb4f-479e-8e8f-3beb257e632f" providerId="ADAL" clId="{B6063719-50B2-4EEF-A7FE-A9B95A3362B2}" dt="2023-02-10T23:24:56.420" v="53" actId="478"/>
          <ac:picMkLst>
            <pc:docMk/>
            <pc:sldMk cId="1738855478" sldId="285"/>
            <ac:picMk id="3" creationId="{607F5711-54E4-4428-8F45-452280308339}"/>
          </ac:picMkLst>
        </pc:picChg>
        <pc:inkChg chg="add del mod">
          <ac:chgData name="Danny Young" userId="cb0f4ce2-eb4f-479e-8e8f-3beb257e632f" providerId="ADAL" clId="{B6063719-50B2-4EEF-A7FE-A9B95A3362B2}" dt="2023-02-13T23:22:25.546" v="3242" actId="478"/>
          <ac:inkMkLst>
            <pc:docMk/>
            <pc:sldMk cId="1738855478" sldId="285"/>
            <ac:inkMk id="3" creationId="{10FD4EEC-4854-43AB-9CAB-010EAD9F928D}"/>
          </ac:inkMkLst>
        </pc:inkChg>
      </pc:sldChg>
      <pc:sldChg chg="addSp delSp modSp add modAnim">
        <pc:chgData name="Danny Young" userId="cb0f4ce2-eb4f-479e-8e8f-3beb257e632f" providerId="ADAL" clId="{B6063719-50B2-4EEF-A7FE-A9B95A3362B2}" dt="2023-02-13T23:19:11.809" v="3200" actId="478"/>
        <pc:sldMkLst>
          <pc:docMk/>
          <pc:sldMk cId="1838474321" sldId="286"/>
        </pc:sldMkLst>
        <pc:graphicFrameChg chg="add mod">
          <ac:chgData name="Danny Young" userId="cb0f4ce2-eb4f-479e-8e8f-3beb257e632f" providerId="ADAL" clId="{B6063719-50B2-4EEF-A7FE-A9B95A3362B2}" dt="2023-02-10T23:49:38.304" v="1044" actId="1076"/>
          <ac:graphicFrameMkLst>
            <pc:docMk/>
            <pc:sldMk cId="1838474321" sldId="286"/>
            <ac:graphicFrameMk id="5" creationId="{5AEDEB74-043A-48D4-A7D0-53EEF608D89E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50:01.540" v="1049" actId="1076"/>
          <ac:graphicFrameMkLst>
            <pc:docMk/>
            <pc:sldMk cId="1838474321" sldId="286"/>
            <ac:graphicFrameMk id="6" creationId="{67670315-1F24-468F-B872-0B38D566DDB8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50:18.536" v="1054" actId="1076"/>
          <ac:graphicFrameMkLst>
            <pc:docMk/>
            <pc:sldMk cId="1838474321" sldId="286"/>
            <ac:graphicFrameMk id="7" creationId="{C15F191C-93B2-4008-AAEE-7208694AB26A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50:31.466" v="1059" actId="1076"/>
          <ac:graphicFrameMkLst>
            <pc:docMk/>
            <pc:sldMk cId="1838474321" sldId="286"/>
            <ac:graphicFrameMk id="8" creationId="{7F3ACFBE-5F3E-44BB-961C-AAAAAFF55FDD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50:58.916" v="1064" actId="1076"/>
          <ac:graphicFrameMkLst>
            <pc:docMk/>
            <pc:sldMk cId="1838474321" sldId="286"/>
            <ac:graphicFrameMk id="9" creationId="{EE12B7CC-793D-4797-8432-C498818045AA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51:08.296" v="1069" actId="1076"/>
          <ac:graphicFrameMkLst>
            <pc:docMk/>
            <pc:sldMk cId="1838474321" sldId="286"/>
            <ac:graphicFrameMk id="10" creationId="{80EE3A66-9A28-4EEE-A593-83DAC63E5CE4}"/>
          </ac:graphicFrameMkLst>
        </pc:graphicFrameChg>
        <pc:picChg chg="add mod">
          <ac:chgData name="Danny Young" userId="cb0f4ce2-eb4f-479e-8e8f-3beb257e632f" providerId="ADAL" clId="{B6063719-50B2-4EEF-A7FE-A9B95A3362B2}" dt="2023-02-10T23:25:09.161" v="58" actId="1076"/>
          <ac:picMkLst>
            <pc:docMk/>
            <pc:sldMk cId="1838474321" sldId="286"/>
            <ac:picMk id="2" creationId="{44C01291-518A-46A0-BA3D-D4D49991E84C}"/>
          </ac:picMkLst>
        </pc:picChg>
        <pc:picChg chg="del">
          <ac:chgData name="Danny Young" userId="cb0f4ce2-eb4f-479e-8e8f-3beb257e632f" providerId="ADAL" clId="{B6063719-50B2-4EEF-A7FE-A9B95A3362B2}" dt="2023-02-10T23:25:06.405" v="56" actId="478"/>
          <ac:picMkLst>
            <pc:docMk/>
            <pc:sldMk cId="1838474321" sldId="286"/>
            <ac:picMk id="3" creationId="{607F5711-54E4-4428-8F45-452280308339}"/>
          </ac:picMkLst>
        </pc:picChg>
        <pc:inkChg chg="add del mod">
          <ac:chgData name="Danny Young" userId="cb0f4ce2-eb4f-479e-8e8f-3beb257e632f" providerId="ADAL" clId="{B6063719-50B2-4EEF-A7FE-A9B95A3362B2}" dt="2023-02-13T23:19:11.809" v="3200" actId="478"/>
          <ac:inkMkLst>
            <pc:docMk/>
            <pc:sldMk cId="1838474321" sldId="286"/>
            <ac:inkMk id="3" creationId="{69DBC819-5FD0-4212-8D72-042CAE34B9EA}"/>
          </ac:inkMkLst>
        </pc:inkChg>
      </pc:sldChg>
      <pc:sldChg chg="addSp delSp modSp add modAnim">
        <pc:chgData name="Danny Young" userId="cb0f4ce2-eb4f-479e-8e8f-3beb257e632f" providerId="ADAL" clId="{B6063719-50B2-4EEF-A7FE-A9B95A3362B2}" dt="2023-02-13T23:19:22.521" v="3201" actId="1036"/>
        <pc:sldMkLst>
          <pc:docMk/>
          <pc:sldMk cId="3880962374" sldId="287"/>
        </pc:sldMkLst>
        <pc:graphicFrameChg chg="add mod">
          <ac:chgData name="Danny Young" userId="cb0f4ce2-eb4f-479e-8e8f-3beb257e632f" providerId="ADAL" clId="{B6063719-50B2-4EEF-A7FE-A9B95A3362B2}" dt="2023-02-10T23:51:27.066" v="1073"/>
          <ac:graphicFrameMkLst>
            <pc:docMk/>
            <pc:sldMk cId="3880962374" sldId="287"/>
            <ac:graphicFrameMk id="5" creationId="{8AA7000E-13E5-42EA-8FDD-C387D37D6BB1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52:05.750" v="1081"/>
          <ac:graphicFrameMkLst>
            <pc:docMk/>
            <pc:sldMk cId="3880962374" sldId="287"/>
            <ac:graphicFrameMk id="6" creationId="{C0AAEFED-A848-4527-9387-A28B120B9104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52:21.879" v="1086" actId="1076"/>
          <ac:graphicFrameMkLst>
            <pc:docMk/>
            <pc:sldMk cId="3880962374" sldId="287"/>
            <ac:graphicFrameMk id="7" creationId="{21D3C96A-E248-454A-9668-20102D89CA26}"/>
          </ac:graphicFrameMkLst>
        </pc:graphicFrameChg>
        <pc:graphicFrameChg chg="add mod">
          <ac:chgData name="Danny Young" userId="cb0f4ce2-eb4f-479e-8e8f-3beb257e632f" providerId="ADAL" clId="{B6063719-50B2-4EEF-A7FE-A9B95A3362B2}" dt="2023-02-10T23:52:39.219" v="1091" actId="1076"/>
          <ac:graphicFrameMkLst>
            <pc:docMk/>
            <pc:sldMk cId="3880962374" sldId="287"/>
            <ac:graphicFrameMk id="8" creationId="{24FEEB1C-C91B-4D73-B4D3-5BF2E614D3E6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04:52.624" v="1120" actId="1076"/>
          <ac:graphicFrameMkLst>
            <pc:docMk/>
            <pc:sldMk cId="3880962374" sldId="287"/>
            <ac:graphicFrameMk id="9" creationId="{E39AF61E-4FB6-4C7E-9341-665E99C4F28F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05:07.691" v="1125" actId="1076"/>
          <ac:graphicFrameMkLst>
            <pc:docMk/>
            <pc:sldMk cId="3880962374" sldId="287"/>
            <ac:graphicFrameMk id="10" creationId="{A3FF970D-8C2A-47FC-999A-E001C332A6E4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05:17.039" v="1130" actId="1076"/>
          <ac:graphicFrameMkLst>
            <pc:docMk/>
            <pc:sldMk cId="3880962374" sldId="287"/>
            <ac:graphicFrameMk id="11" creationId="{C759B7C0-F1F5-469E-BA64-55BFA6BA84F6}"/>
          </ac:graphicFrameMkLst>
        </pc:graphicFrameChg>
        <pc:picChg chg="add mod">
          <ac:chgData name="Danny Young" userId="cb0f4ce2-eb4f-479e-8e8f-3beb257e632f" providerId="ADAL" clId="{B6063719-50B2-4EEF-A7FE-A9B95A3362B2}" dt="2023-02-13T23:19:22.521" v="3201" actId="1036"/>
          <ac:picMkLst>
            <pc:docMk/>
            <pc:sldMk cId="3880962374" sldId="287"/>
            <ac:picMk id="2" creationId="{3AFFEFB2-67C7-49FF-82E5-52E1A19C83B2}"/>
          </ac:picMkLst>
        </pc:picChg>
        <pc:picChg chg="del">
          <ac:chgData name="Danny Young" userId="cb0f4ce2-eb4f-479e-8e8f-3beb257e632f" providerId="ADAL" clId="{B6063719-50B2-4EEF-A7FE-A9B95A3362B2}" dt="2023-02-10T23:25:17.921" v="60" actId="478"/>
          <ac:picMkLst>
            <pc:docMk/>
            <pc:sldMk cId="3880962374" sldId="287"/>
            <ac:picMk id="3" creationId="{607F5711-54E4-4428-8F45-452280308339}"/>
          </ac:picMkLst>
        </pc:picChg>
        <pc:inkChg chg="add">
          <ac:chgData name="Danny Young" userId="cb0f4ce2-eb4f-479e-8e8f-3beb257e632f" providerId="ADAL" clId="{B6063719-50B2-4EEF-A7FE-A9B95A3362B2}" dt="2023-02-13T23:18:54.410" v="3198"/>
          <ac:inkMkLst>
            <pc:docMk/>
            <pc:sldMk cId="3880962374" sldId="287"/>
            <ac:inkMk id="3" creationId="{05B341E8-5DC6-4B40-B36C-30F6E5AF5ED6}"/>
          </ac:inkMkLst>
        </pc:inkChg>
      </pc:sldChg>
      <pc:sldChg chg="addSp delSp modSp add delAnim modAnim">
        <pc:chgData name="Danny Young" userId="cb0f4ce2-eb4f-479e-8e8f-3beb257e632f" providerId="ADAL" clId="{B6063719-50B2-4EEF-A7FE-A9B95A3362B2}" dt="2023-02-13T23:20:13.454" v="3212" actId="478"/>
        <pc:sldMkLst>
          <pc:docMk/>
          <pc:sldMk cId="3065784536" sldId="288"/>
        </pc:sldMkLst>
        <pc:spChg chg="add mod">
          <ac:chgData name="Danny Young" userId="cb0f4ce2-eb4f-479e-8e8f-3beb257e632f" providerId="ADAL" clId="{B6063719-50B2-4EEF-A7FE-A9B95A3362B2}" dt="2023-02-13T05:11:04.972" v="1509" actId="20577"/>
          <ac:spMkLst>
            <pc:docMk/>
            <pc:sldMk cId="3065784536" sldId="288"/>
            <ac:spMk id="5" creationId="{98916C37-09CB-43C2-B5B7-B9A260AFBF03}"/>
          </ac:spMkLst>
        </pc:spChg>
        <pc:spChg chg="add del">
          <ac:chgData name="Danny Young" userId="cb0f4ce2-eb4f-479e-8e8f-3beb257e632f" providerId="ADAL" clId="{B6063719-50B2-4EEF-A7FE-A9B95A3362B2}" dt="2023-02-13T05:11:07.996" v="1511"/>
          <ac:spMkLst>
            <pc:docMk/>
            <pc:sldMk cId="3065784536" sldId="288"/>
            <ac:spMk id="6" creationId="{CC3AA9FB-FE25-404D-AB38-2F9EDD7C25D7}"/>
          </ac:spMkLst>
        </pc:spChg>
        <pc:graphicFrameChg chg="add mod">
          <ac:chgData name="Danny Young" userId="cb0f4ce2-eb4f-479e-8e8f-3beb257e632f" providerId="ADAL" clId="{B6063719-50B2-4EEF-A7FE-A9B95A3362B2}" dt="2023-02-13T05:11:28.614" v="1517" actId="1076"/>
          <ac:graphicFrameMkLst>
            <pc:docMk/>
            <pc:sldMk cId="3065784536" sldId="288"/>
            <ac:graphicFrameMk id="3" creationId="{D4D115F2-8ECC-47FD-A44E-0E72968FC864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11:47.852" v="1522" actId="1076"/>
          <ac:graphicFrameMkLst>
            <pc:docMk/>
            <pc:sldMk cId="3065784536" sldId="288"/>
            <ac:graphicFrameMk id="7" creationId="{33A4D617-1E56-4C76-8EFF-3E52DF69C940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12:22.256" v="1528" actId="1076"/>
          <ac:graphicFrameMkLst>
            <pc:docMk/>
            <pc:sldMk cId="3065784536" sldId="288"/>
            <ac:graphicFrameMk id="8" creationId="{37DF703C-93F7-400D-B7E1-C7876D0ABE89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12:44.009" v="1534" actId="1076"/>
          <ac:graphicFrameMkLst>
            <pc:docMk/>
            <pc:sldMk cId="3065784536" sldId="288"/>
            <ac:graphicFrameMk id="9" creationId="{3A7E5DB0-692A-4658-8E17-3C434A619D2E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12:59.168" v="1539" actId="1076"/>
          <ac:graphicFrameMkLst>
            <pc:docMk/>
            <pc:sldMk cId="3065784536" sldId="288"/>
            <ac:graphicFrameMk id="10" creationId="{12FCB0A5-CAC5-4EBA-A4B0-4CDC364FC58F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13:29.628" v="1549" actId="1076"/>
          <ac:graphicFrameMkLst>
            <pc:docMk/>
            <pc:sldMk cId="3065784536" sldId="288"/>
            <ac:graphicFrameMk id="13" creationId="{660EE1DE-D513-41DF-95BC-474546C01543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13:54.834" v="1555" actId="1076"/>
          <ac:graphicFrameMkLst>
            <pc:docMk/>
            <pc:sldMk cId="3065784536" sldId="288"/>
            <ac:graphicFrameMk id="14" creationId="{586F29E8-1629-4FAF-980F-C17CDFD267FE}"/>
          </ac:graphicFrameMkLst>
        </pc:graphicFrameChg>
        <pc:graphicFrameChg chg="add del mod">
          <ac:chgData name="Danny Young" userId="cb0f4ce2-eb4f-479e-8e8f-3beb257e632f" providerId="ADAL" clId="{B6063719-50B2-4EEF-A7FE-A9B95A3362B2}" dt="2023-02-13T05:13:56.370" v="1557" actId="478"/>
          <ac:graphicFrameMkLst>
            <pc:docMk/>
            <pc:sldMk cId="3065784536" sldId="288"/>
            <ac:graphicFrameMk id="15" creationId="{2EBF3D0B-AC9F-4EED-BC03-8C4D7A1850F1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14:12.433" v="1563" actId="1036"/>
          <ac:graphicFrameMkLst>
            <pc:docMk/>
            <pc:sldMk cId="3065784536" sldId="288"/>
            <ac:graphicFrameMk id="16" creationId="{8FB0B6F3-5F23-49CE-926E-D4279F588158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14:29.852" v="1568" actId="1076"/>
          <ac:graphicFrameMkLst>
            <pc:docMk/>
            <pc:sldMk cId="3065784536" sldId="288"/>
            <ac:graphicFrameMk id="17" creationId="{3F7F5822-3DC4-4197-88F7-9F01E5543ED6}"/>
          </ac:graphicFrameMkLst>
        </pc:graphicFrameChg>
        <pc:graphicFrameChg chg="add mod">
          <ac:chgData name="Danny Young" userId="cb0f4ce2-eb4f-479e-8e8f-3beb257e632f" providerId="ADAL" clId="{B6063719-50B2-4EEF-A7FE-A9B95A3362B2}" dt="2023-02-13T23:20:02.065" v="3209" actId="1076"/>
          <ac:graphicFrameMkLst>
            <pc:docMk/>
            <pc:sldMk cId="3065784536" sldId="288"/>
            <ac:graphicFrameMk id="18" creationId="{C39DC912-2CA3-4BBC-B0EE-710340161B44}"/>
          </ac:graphicFrameMkLst>
        </pc:graphicFrameChg>
        <pc:picChg chg="add del mod">
          <ac:chgData name="Danny Young" userId="cb0f4ce2-eb4f-479e-8e8f-3beb257e632f" providerId="ADAL" clId="{B6063719-50B2-4EEF-A7FE-A9B95A3362B2}" dt="2023-02-13T23:20:11.146" v="3211" actId="478"/>
          <ac:picMkLst>
            <pc:docMk/>
            <pc:sldMk cId="3065784536" sldId="288"/>
            <ac:picMk id="2" creationId="{821C027F-B756-4F38-9B4D-A105EFA3ECD4}"/>
          </ac:picMkLst>
        </pc:picChg>
        <pc:inkChg chg="add del">
          <ac:chgData name="Danny Young" userId="cb0f4ce2-eb4f-479e-8e8f-3beb257e632f" providerId="ADAL" clId="{B6063719-50B2-4EEF-A7FE-A9B95A3362B2}" dt="2023-02-13T23:20:13.454" v="3212" actId="478"/>
          <ac:inkMkLst>
            <pc:docMk/>
            <pc:sldMk cId="3065784536" sldId="288"/>
            <ac:inkMk id="6" creationId="{BF47027E-0649-4B2B-8D79-6653ECCBD2E4}"/>
          </ac:inkMkLst>
        </pc:inkChg>
        <pc:cxnChg chg="add mod">
          <ac:chgData name="Danny Young" userId="cb0f4ce2-eb4f-479e-8e8f-3beb257e632f" providerId="ADAL" clId="{B6063719-50B2-4EEF-A7FE-A9B95A3362B2}" dt="2023-02-13T05:13:11.176" v="1541" actId="1076"/>
          <ac:cxnSpMkLst>
            <pc:docMk/>
            <pc:sldMk cId="3065784536" sldId="288"/>
            <ac:cxnSpMk id="11" creationId="{FCACB88A-DEA8-4030-B6CD-C4D05FFCF189}"/>
          </ac:cxnSpMkLst>
        </pc:cxnChg>
        <pc:cxnChg chg="add mod">
          <ac:chgData name="Danny Young" userId="cb0f4ce2-eb4f-479e-8e8f-3beb257e632f" providerId="ADAL" clId="{B6063719-50B2-4EEF-A7FE-A9B95A3362B2}" dt="2023-02-13T05:13:14.315" v="1543" actId="1076"/>
          <ac:cxnSpMkLst>
            <pc:docMk/>
            <pc:sldMk cId="3065784536" sldId="288"/>
            <ac:cxnSpMk id="12" creationId="{7B0A5700-E5EF-4DC9-92FE-3433C14B4734}"/>
          </ac:cxnSpMkLst>
        </pc:cxnChg>
      </pc:sldChg>
      <pc:sldChg chg="addSp delSp modSp add addAnim delAnim modAnim">
        <pc:chgData name="Danny Young" userId="cb0f4ce2-eb4f-479e-8e8f-3beb257e632f" providerId="ADAL" clId="{B6063719-50B2-4EEF-A7FE-A9B95A3362B2}" dt="2023-02-13T23:20:17.749" v="3213" actId="478"/>
        <pc:sldMkLst>
          <pc:docMk/>
          <pc:sldMk cId="976958368" sldId="289"/>
        </pc:sldMkLst>
        <pc:spChg chg="add mod">
          <ac:chgData name="Danny Young" userId="cb0f4ce2-eb4f-479e-8e8f-3beb257e632f" providerId="ADAL" clId="{B6063719-50B2-4EEF-A7FE-A9B95A3362B2}" dt="2023-02-13T05:25:32.217" v="2104" actId="1076"/>
          <ac:spMkLst>
            <pc:docMk/>
            <pc:sldMk cId="976958368" sldId="289"/>
            <ac:spMk id="5" creationId="{78C35FEA-7027-479B-9973-1CB19BBFB939}"/>
          </ac:spMkLst>
        </pc:spChg>
        <pc:spChg chg="add mod">
          <ac:chgData name="Danny Young" userId="cb0f4ce2-eb4f-479e-8e8f-3beb257e632f" providerId="ADAL" clId="{B6063719-50B2-4EEF-A7FE-A9B95A3362B2}" dt="2023-02-13T05:15:57.873" v="1677" actId="571"/>
          <ac:spMkLst>
            <pc:docMk/>
            <pc:sldMk cId="976958368" sldId="289"/>
            <ac:spMk id="6" creationId="{C6301823-1F20-4265-9863-702CC33EBD80}"/>
          </ac:spMkLst>
        </pc:spChg>
        <pc:spChg chg="add mod">
          <ac:chgData name="Danny Young" userId="cb0f4ce2-eb4f-479e-8e8f-3beb257e632f" providerId="ADAL" clId="{B6063719-50B2-4EEF-A7FE-A9B95A3362B2}" dt="2023-02-13T05:15:56.763" v="1676"/>
          <ac:spMkLst>
            <pc:docMk/>
            <pc:sldMk cId="976958368" sldId="289"/>
            <ac:spMk id="7" creationId="{7C3FF80D-65B0-40A6-AF43-E3EF28F5DA0D}"/>
          </ac:spMkLst>
        </pc:spChg>
        <pc:spChg chg="add mod">
          <ac:chgData name="Danny Young" userId="cb0f4ce2-eb4f-479e-8e8f-3beb257e632f" providerId="ADAL" clId="{B6063719-50B2-4EEF-A7FE-A9B95A3362B2}" dt="2023-02-13T05:22:09.371" v="1940" actId="14100"/>
          <ac:spMkLst>
            <pc:docMk/>
            <pc:sldMk cId="976958368" sldId="289"/>
            <ac:spMk id="8" creationId="{7161D204-04C8-49BF-AC89-4928EC0B9E20}"/>
          </ac:spMkLst>
        </pc:spChg>
        <pc:spChg chg="add mod">
          <ac:chgData name="Danny Young" userId="cb0f4ce2-eb4f-479e-8e8f-3beb257e632f" providerId="ADAL" clId="{B6063719-50B2-4EEF-A7FE-A9B95A3362B2}" dt="2023-02-13T05:21:56.780" v="1937" actId="14100"/>
          <ac:spMkLst>
            <pc:docMk/>
            <pc:sldMk cId="976958368" sldId="289"/>
            <ac:spMk id="21" creationId="{725C350C-2149-4236-8682-E8896EFA9353}"/>
          </ac:spMkLst>
        </pc:spChg>
        <pc:spChg chg="add mod">
          <ac:chgData name="Danny Young" userId="cb0f4ce2-eb4f-479e-8e8f-3beb257e632f" providerId="ADAL" clId="{B6063719-50B2-4EEF-A7FE-A9B95A3362B2}" dt="2023-02-13T05:23:49.628" v="2051" actId="1076"/>
          <ac:spMkLst>
            <pc:docMk/>
            <pc:sldMk cId="976958368" sldId="289"/>
            <ac:spMk id="31" creationId="{577172F6-9B52-47AA-B868-23F1D926E5C7}"/>
          </ac:spMkLst>
        </pc:spChg>
        <pc:spChg chg="add mod">
          <ac:chgData name="Danny Young" userId="cb0f4ce2-eb4f-479e-8e8f-3beb257e632f" providerId="ADAL" clId="{B6063719-50B2-4EEF-A7FE-A9B95A3362B2}" dt="2023-02-13T05:24:00.845" v="2073" actId="1076"/>
          <ac:spMkLst>
            <pc:docMk/>
            <pc:sldMk cId="976958368" sldId="289"/>
            <ac:spMk id="32" creationId="{1DBD2432-B474-4738-B3F0-7F5B17A28F19}"/>
          </ac:spMkLst>
        </pc:spChg>
        <pc:spChg chg="add del mod">
          <ac:chgData name="Danny Young" userId="cb0f4ce2-eb4f-479e-8e8f-3beb257e632f" providerId="ADAL" clId="{B6063719-50B2-4EEF-A7FE-A9B95A3362B2}" dt="2023-02-13T05:24:02.743" v="2075" actId="478"/>
          <ac:spMkLst>
            <pc:docMk/>
            <pc:sldMk cId="976958368" sldId="289"/>
            <ac:spMk id="33" creationId="{43433760-108A-455C-9830-1A8166A0E181}"/>
          </ac:spMkLst>
        </pc:spChg>
        <pc:graphicFrameChg chg="add mod">
          <ac:chgData name="Danny Young" userId="cb0f4ce2-eb4f-479e-8e8f-3beb257e632f" providerId="ADAL" clId="{B6063719-50B2-4EEF-A7FE-A9B95A3362B2}" dt="2023-02-13T05:16:55.998" v="1791" actId="1076"/>
          <ac:graphicFrameMkLst>
            <pc:docMk/>
            <pc:sldMk cId="976958368" sldId="289"/>
            <ac:graphicFrameMk id="9" creationId="{ACF3740F-50CD-48D1-B14E-B6B38FFFB17F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17:31.717" v="1797" actId="1076"/>
          <ac:graphicFrameMkLst>
            <pc:docMk/>
            <pc:sldMk cId="976958368" sldId="289"/>
            <ac:graphicFrameMk id="10" creationId="{06796610-E8A8-448B-9F9F-DE21455BB083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18:41.361" v="1851"/>
          <ac:graphicFrameMkLst>
            <pc:docMk/>
            <pc:sldMk cId="976958368" sldId="289"/>
            <ac:graphicFrameMk id="13" creationId="{2AF2904D-4718-40DA-A317-948320D8CFF9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18:45.759" v="1853" actId="14100"/>
          <ac:graphicFrameMkLst>
            <pc:docMk/>
            <pc:sldMk cId="976958368" sldId="289"/>
            <ac:graphicFrameMk id="18" creationId="{B38333D1-2EB2-4B70-A6E1-683A1BBF2884}"/>
          </ac:graphicFrameMkLst>
        </pc:graphicFrameChg>
        <pc:graphicFrameChg chg="add del mod">
          <ac:chgData name="Danny Young" userId="cb0f4ce2-eb4f-479e-8e8f-3beb257e632f" providerId="ADAL" clId="{B6063719-50B2-4EEF-A7FE-A9B95A3362B2}" dt="2023-02-13T05:19:11.409" v="1861" actId="1076"/>
          <ac:graphicFrameMkLst>
            <pc:docMk/>
            <pc:sldMk cId="976958368" sldId="289"/>
            <ac:graphicFrameMk id="19" creationId="{29F207D2-ACAB-4B50-9DA3-5461704A13C5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21:38.398" v="1868" actId="1076"/>
          <ac:graphicFrameMkLst>
            <pc:docMk/>
            <pc:sldMk cId="976958368" sldId="289"/>
            <ac:graphicFrameMk id="20" creationId="{B4C53DA4-C8BC-42AA-8F27-57557F2C18D5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22:28.582" v="1945" actId="1076"/>
          <ac:graphicFrameMkLst>
            <pc:docMk/>
            <pc:sldMk cId="976958368" sldId="289"/>
            <ac:graphicFrameMk id="22" creationId="{86651F78-3F0F-40E5-99B2-913EC11C3DC2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22:38.507" v="1949" actId="1076"/>
          <ac:graphicFrameMkLst>
            <pc:docMk/>
            <pc:sldMk cId="976958368" sldId="289"/>
            <ac:graphicFrameMk id="23" creationId="{CC0F1A9B-D782-41C0-A662-BEDD0B45AAAB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23:05.527" v="1961" actId="1076"/>
          <ac:graphicFrameMkLst>
            <pc:docMk/>
            <pc:sldMk cId="976958368" sldId="289"/>
            <ac:graphicFrameMk id="27" creationId="{F35A46B9-1CA8-4AF7-8E3E-DE18B1B5C4B5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23:26.484" v="1976" actId="1076"/>
          <ac:graphicFrameMkLst>
            <pc:docMk/>
            <pc:sldMk cId="976958368" sldId="289"/>
            <ac:graphicFrameMk id="30" creationId="{2C14C8A4-8361-4A26-BBBE-F7E7A48A8E06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24:20.512" v="2081" actId="1076"/>
          <ac:graphicFrameMkLst>
            <pc:docMk/>
            <pc:sldMk cId="976958368" sldId="289"/>
            <ac:graphicFrameMk id="34" creationId="{242B54D2-C585-49CF-8AB8-4A2F37E07385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24:28.803" v="2085" actId="1076"/>
          <ac:graphicFrameMkLst>
            <pc:docMk/>
            <pc:sldMk cId="976958368" sldId="289"/>
            <ac:graphicFrameMk id="35" creationId="{5BBE40F5-E41E-4EE1-9961-5EF1F883DE5D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24:50.443" v="2090" actId="1076"/>
          <ac:graphicFrameMkLst>
            <pc:docMk/>
            <pc:sldMk cId="976958368" sldId="289"/>
            <ac:graphicFrameMk id="36" creationId="{CD38FF62-AE3B-4F1B-97FF-F95705C433F5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25:00.411" v="2095" actId="1076"/>
          <ac:graphicFrameMkLst>
            <pc:docMk/>
            <pc:sldMk cId="976958368" sldId="289"/>
            <ac:graphicFrameMk id="37" creationId="{06DAA945-8419-4BBD-8F24-DA22FAB36E35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25:09.279" v="2099" actId="1076"/>
          <ac:graphicFrameMkLst>
            <pc:docMk/>
            <pc:sldMk cId="976958368" sldId="289"/>
            <ac:graphicFrameMk id="38" creationId="{0796E314-B94D-4E2A-80AE-FED3C389CA5D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25:19.062" v="2103" actId="1076"/>
          <ac:graphicFrameMkLst>
            <pc:docMk/>
            <pc:sldMk cId="976958368" sldId="289"/>
            <ac:graphicFrameMk id="39" creationId="{39C7BC0A-F19D-44C0-8E34-E54E0FB5CADA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26:00.619" v="2157"/>
          <ac:graphicFrameMkLst>
            <pc:docMk/>
            <pc:sldMk cId="976958368" sldId="289"/>
            <ac:graphicFrameMk id="40" creationId="{DE10B312-114D-48C0-A055-87C02C9A8DA3}"/>
          </ac:graphicFrameMkLst>
        </pc:graphicFrameChg>
        <pc:picChg chg="add mod">
          <ac:chgData name="Danny Young" userId="cb0f4ce2-eb4f-479e-8e8f-3beb257e632f" providerId="ADAL" clId="{B6063719-50B2-4EEF-A7FE-A9B95A3362B2}" dt="2023-02-10T23:26:22.887" v="82" actId="1076"/>
          <ac:picMkLst>
            <pc:docMk/>
            <pc:sldMk cId="976958368" sldId="289"/>
            <ac:picMk id="2" creationId="{2AEAB159-5E1A-4585-B0CB-81396917E283}"/>
          </ac:picMkLst>
        </pc:picChg>
        <pc:inkChg chg="add del">
          <ac:chgData name="Danny Young" userId="cb0f4ce2-eb4f-479e-8e8f-3beb257e632f" providerId="ADAL" clId="{B6063719-50B2-4EEF-A7FE-A9B95A3362B2}" dt="2023-02-13T23:20:17.749" v="3213" actId="478"/>
          <ac:inkMkLst>
            <pc:docMk/>
            <pc:sldMk cId="976958368" sldId="289"/>
            <ac:inkMk id="3" creationId="{88D05CF5-AF80-42AD-8E8D-FD73C72050F8}"/>
          </ac:inkMkLst>
        </pc:inkChg>
        <pc:cxnChg chg="add mod">
          <ac:chgData name="Danny Young" userId="cb0f4ce2-eb4f-479e-8e8f-3beb257e632f" providerId="ADAL" clId="{B6063719-50B2-4EEF-A7FE-A9B95A3362B2}" dt="2023-02-13T05:17:41.759" v="1799" actId="1076"/>
          <ac:cxnSpMkLst>
            <pc:docMk/>
            <pc:sldMk cId="976958368" sldId="289"/>
            <ac:cxnSpMk id="11" creationId="{D5516B6E-A83D-4D27-B332-5A11BB5B0014}"/>
          </ac:cxnSpMkLst>
        </pc:cxnChg>
        <pc:cxnChg chg="add mod">
          <ac:chgData name="Danny Young" userId="cb0f4ce2-eb4f-479e-8e8f-3beb257e632f" providerId="ADAL" clId="{B6063719-50B2-4EEF-A7FE-A9B95A3362B2}" dt="2023-02-13T05:17:44.270" v="1801" actId="1076"/>
          <ac:cxnSpMkLst>
            <pc:docMk/>
            <pc:sldMk cId="976958368" sldId="289"/>
            <ac:cxnSpMk id="12" creationId="{F107CD3A-C4F2-4E89-94EC-3E4A231252EA}"/>
          </ac:cxnSpMkLst>
        </pc:cxnChg>
        <pc:cxnChg chg="add mod">
          <ac:chgData name="Danny Young" userId="cb0f4ce2-eb4f-479e-8e8f-3beb257e632f" providerId="ADAL" clId="{B6063719-50B2-4EEF-A7FE-A9B95A3362B2}" dt="2023-02-13T05:18:13.403" v="1814" actId="1076"/>
          <ac:cxnSpMkLst>
            <pc:docMk/>
            <pc:sldMk cId="976958368" sldId="289"/>
            <ac:cxnSpMk id="14" creationId="{3DA8AF4D-C99D-443B-B3CC-0A1E8DAA762B}"/>
          </ac:cxnSpMkLst>
        </pc:cxnChg>
        <pc:cxnChg chg="add mod">
          <ac:chgData name="Danny Young" userId="cb0f4ce2-eb4f-479e-8e8f-3beb257e632f" providerId="ADAL" clId="{B6063719-50B2-4EEF-A7FE-A9B95A3362B2}" dt="2023-02-13T05:18:16.732" v="1816" actId="1076"/>
          <ac:cxnSpMkLst>
            <pc:docMk/>
            <pc:sldMk cId="976958368" sldId="289"/>
            <ac:cxnSpMk id="15" creationId="{A7893F17-92F3-4C0E-8EAE-84B1696CDFF9}"/>
          </ac:cxnSpMkLst>
        </pc:cxnChg>
        <pc:cxnChg chg="add mod">
          <ac:chgData name="Danny Young" userId="cb0f4ce2-eb4f-479e-8e8f-3beb257e632f" providerId="ADAL" clId="{B6063719-50B2-4EEF-A7FE-A9B95A3362B2}" dt="2023-02-13T05:18:19.832" v="1818" actId="1076"/>
          <ac:cxnSpMkLst>
            <pc:docMk/>
            <pc:sldMk cId="976958368" sldId="289"/>
            <ac:cxnSpMk id="16" creationId="{3DCBAB23-7266-4550-86B9-73D84EA6D0AD}"/>
          </ac:cxnSpMkLst>
        </pc:cxnChg>
        <pc:cxnChg chg="add mod">
          <ac:chgData name="Danny Young" userId="cb0f4ce2-eb4f-479e-8e8f-3beb257e632f" providerId="ADAL" clId="{B6063719-50B2-4EEF-A7FE-A9B95A3362B2}" dt="2023-02-13T05:18:23.153" v="1820" actId="1076"/>
          <ac:cxnSpMkLst>
            <pc:docMk/>
            <pc:sldMk cId="976958368" sldId="289"/>
            <ac:cxnSpMk id="17" creationId="{DC1F9FC9-14C6-4E5D-9753-7BFDAA25D15F}"/>
          </ac:cxnSpMkLst>
        </pc:cxnChg>
        <pc:cxnChg chg="add mod">
          <ac:chgData name="Danny Young" userId="cb0f4ce2-eb4f-479e-8e8f-3beb257e632f" providerId="ADAL" clId="{B6063719-50B2-4EEF-A7FE-A9B95A3362B2}" dt="2023-02-13T05:22:42.527" v="1951" actId="1076"/>
          <ac:cxnSpMkLst>
            <pc:docMk/>
            <pc:sldMk cId="976958368" sldId="289"/>
            <ac:cxnSpMk id="24" creationId="{B0E6BD74-D611-43AA-8E83-6609064602E3}"/>
          </ac:cxnSpMkLst>
        </pc:cxnChg>
        <pc:cxnChg chg="add mod">
          <ac:chgData name="Danny Young" userId="cb0f4ce2-eb4f-479e-8e8f-3beb257e632f" providerId="ADAL" clId="{B6063719-50B2-4EEF-A7FE-A9B95A3362B2}" dt="2023-02-13T05:22:46.891" v="1953" actId="1076"/>
          <ac:cxnSpMkLst>
            <pc:docMk/>
            <pc:sldMk cId="976958368" sldId="289"/>
            <ac:cxnSpMk id="25" creationId="{67D32292-4ADF-42BA-A008-BC0F6094490A}"/>
          </ac:cxnSpMkLst>
        </pc:cxnChg>
        <pc:cxnChg chg="add mod">
          <ac:chgData name="Danny Young" userId="cb0f4ce2-eb4f-479e-8e8f-3beb257e632f" providerId="ADAL" clId="{B6063719-50B2-4EEF-A7FE-A9B95A3362B2}" dt="2023-02-13T05:22:50.181" v="1955" actId="1076"/>
          <ac:cxnSpMkLst>
            <pc:docMk/>
            <pc:sldMk cId="976958368" sldId="289"/>
            <ac:cxnSpMk id="26" creationId="{0A535073-9D6A-4426-9980-FA4D210DBE8C}"/>
          </ac:cxnSpMkLst>
        </pc:cxnChg>
        <pc:cxnChg chg="add mod">
          <ac:chgData name="Danny Young" userId="cb0f4ce2-eb4f-479e-8e8f-3beb257e632f" providerId="ADAL" clId="{B6063719-50B2-4EEF-A7FE-A9B95A3362B2}" dt="2023-02-13T05:23:12.845" v="1968" actId="1036"/>
          <ac:cxnSpMkLst>
            <pc:docMk/>
            <pc:sldMk cId="976958368" sldId="289"/>
            <ac:cxnSpMk id="28" creationId="{4CF42A28-A0BD-4346-813C-8B9D3D16B583}"/>
          </ac:cxnSpMkLst>
        </pc:cxnChg>
        <pc:cxnChg chg="add mod">
          <ac:chgData name="Danny Young" userId="cb0f4ce2-eb4f-479e-8e8f-3beb257e632f" providerId="ADAL" clId="{B6063719-50B2-4EEF-A7FE-A9B95A3362B2}" dt="2023-02-13T05:23:15.973" v="1970" actId="1076"/>
          <ac:cxnSpMkLst>
            <pc:docMk/>
            <pc:sldMk cId="976958368" sldId="289"/>
            <ac:cxnSpMk id="29" creationId="{48772048-E189-423A-9AB8-32CA2F024156}"/>
          </ac:cxnSpMkLst>
        </pc:cxnChg>
      </pc:sldChg>
      <pc:sldChg chg="addSp delSp modSp add modAnim">
        <pc:chgData name="Danny Young" userId="cb0f4ce2-eb4f-479e-8e8f-3beb257e632f" providerId="ADAL" clId="{B6063719-50B2-4EEF-A7FE-A9B95A3362B2}" dt="2023-02-13T23:20:22.854" v="3215" actId="478"/>
        <pc:sldMkLst>
          <pc:docMk/>
          <pc:sldMk cId="1806640491" sldId="290"/>
        </pc:sldMkLst>
        <pc:spChg chg="add del">
          <ac:chgData name="Danny Young" userId="cb0f4ce2-eb4f-479e-8e8f-3beb257e632f" providerId="ADAL" clId="{B6063719-50B2-4EEF-A7FE-A9B95A3362B2}" dt="2023-02-13T05:25:36.416" v="2106"/>
          <ac:spMkLst>
            <pc:docMk/>
            <pc:sldMk cId="1806640491" sldId="290"/>
            <ac:spMk id="3" creationId="{5B08BDB4-7E8E-4C70-99AC-15C3C74F9CF2}"/>
          </ac:spMkLst>
        </pc:spChg>
        <pc:spChg chg="add mod">
          <ac:chgData name="Danny Young" userId="cb0f4ce2-eb4f-479e-8e8f-3beb257e632f" providerId="ADAL" clId="{B6063719-50B2-4EEF-A7FE-A9B95A3362B2}" dt="2023-02-13T05:25:53.757" v="2154" actId="207"/>
          <ac:spMkLst>
            <pc:docMk/>
            <pc:sldMk cId="1806640491" sldId="290"/>
            <ac:spMk id="5" creationId="{DC720476-5973-4B8C-9D66-5E2C63B3EA7D}"/>
          </ac:spMkLst>
        </pc:spChg>
        <pc:spChg chg="add del">
          <ac:chgData name="Danny Young" userId="cb0f4ce2-eb4f-479e-8e8f-3beb257e632f" providerId="ADAL" clId="{B6063719-50B2-4EEF-A7FE-A9B95A3362B2}" dt="2023-02-13T05:26:07.255" v="2161"/>
          <ac:spMkLst>
            <pc:docMk/>
            <pc:sldMk cId="1806640491" sldId="290"/>
            <ac:spMk id="6" creationId="{FB553C39-EB6F-411F-B69A-B3F1552CC611}"/>
          </ac:spMkLst>
        </pc:spChg>
        <pc:spChg chg="add mod">
          <ac:chgData name="Danny Young" userId="cb0f4ce2-eb4f-479e-8e8f-3beb257e632f" providerId="ADAL" clId="{B6063719-50B2-4EEF-A7FE-A9B95A3362B2}" dt="2023-02-13T05:28:36.182" v="2339" actId="20577"/>
          <ac:spMkLst>
            <pc:docMk/>
            <pc:sldMk cId="1806640491" sldId="290"/>
            <ac:spMk id="16" creationId="{04C13325-12F1-4349-97E2-6DCC1190F61A}"/>
          </ac:spMkLst>
        </pc:spChg>
        <pc:graphicFrameChg chg="add mod">
          <ac:chgData name="Danny Young" userId="cb0f4ce2-eb4f-479e-8e8f-3beb257e632f" providerId="ADAL" clId="{B6063719-50B2-4EEF-A7FE-A9B95A3362B2}" dt="2023-02-13T05:26:32.679" v="2166" actId="1076"/>
          <ac:graphicFrameMkLst>
            <pc:docMk/>
            <pc:sldMk cId="1806640491" sldId="290"/>
            <ac:graphicFrameMk id="7" creationId="{54B69E12-C4BE-4F66-811B-C7FDDA04E81A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27:09.618" v="2171" actId="1076"/>
          <ac:graphicFrameMkLst>
            <pc:docMk/>
            <pc:sldMk cId="1806640491" sldId="290"/>
            <ac:graphicFrameMk id="8" creationId="{0854FAB4-187C-443E-B261-2EBF53C3A5AE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27:19.746" v="2177" actId="1076"/>
          <ac:graphicFrameMkLst>
            <pc:docMk/>
            <pc:sldMk cId="1806640491" sldId="290"/>
            <ac:graphicFrameMk id="9" creationId="{371D1288-6D26-418B-AFF1-D583BE338251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27:25.440" v="2179" actId="1076"/>
          <ac:graphicFrameMkLst>
            <pc:docMk/>
            <pc:sldMk cId="1806640491" sldId="290"/>
            <ac:graphicFrameMk id="10" creationId="{856296B7-3500-4EFE-AC29-66AAA8D9B6F0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27:52.425" v="2190" actId="1076"/>
          <ac:graphicFrameMkLst>
            <pc:docMk/>
            <pc:sldMk cId="1806640491" sldId="290"/>
            <ac:graphicFrameMk id="11" creationId="{86AE47C7-F458-4ECD-BFF0-53B78CE379B8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27:48.832" v="2189" actId="571"/>
          <ac:graphicFrameMkLst>
            <pc:docMk/>
            <pc:sldMk cId="1806640491" sldId="290"/>
            <ac:graphicFrameMk id="12" creationId="{C104EEB3-F4A3-4F3D-9A38-1F1DF3FE012B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27:48.400" v="2188"/>
          <ac:graphicFrameMkLst>
            <pc:docMk/>
            <pc:sldMk cId="1806640491" sldId="290"/>
            <ac:graphicFrameMk id="13" creationId="{92D94D07-2AD5-41F2-910D-4DC64704D168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28:04.943" v="2196" actId="1076"/>
          <ac:graphicFrameMkLst>
            <pc:docMk/>
            <pc:sldMk cId="1806640491" sldId="290"/>
            <ac:graphicFrameMk id="14" creationId="{18341243-CEFE-4B7F-B6AE-783FDBC2191F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28:09.653" v="2200" actId="1076"/>
          <ac:graphicFrameMkLst>
            <pc:docMk/>
            <pc:sldMk cId="1806640491" sldId="290"/>
            <ac:graphicFrameMk id="15" creationId="{C0639223-8E25-48D5-89BF-5A74BFD8650C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29:10.135" v="2349" actId="1076"/>
          <ac:graphicFrameMkLst>
            <pc:docMk/>
            <pc:sldMk cId="1806640491" sldId="290"/>
            <ac:graphicFrameMk id="17" creationId="{55B78D64-9371-49A4-9D7F-CC8C5373A060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29:10.135" v="2349" actId="1076"/>
          <ac:graphicFrameMkLst>
            <pc:docMk/>
            <pc:sldMk cId="1806640491" sldId="290"/>
            <ac:graphicFrameMk id="18" creationId="{C3BFBC00-FD93-4285-9763-B5D97E1E540D}"/>
          </ac:graphicFrameMkLst>
        </pc:graphicFrameChg>
        <pc:picChg chg="add mod">
          <ac:chgData name="Danny Young" userId="cb0f4ce2-eb4f-479e-8e8f-3beb257e632f" providerId="ADAL" clId="{B6063719-50B2-4EEF-A7FE-A9B95A3362B2}" dt="2023-02-10T23:26:30.647" v="84" actId="1076"/>
          <ac:picMkLst>
            <pc:docMk/>
            <pc:sldMk cId="1806640491" sldId="290"/>
            <ac:picMk id="2" creationId="{BF2F7238-F0B6-4126-85CE-F1F923B9DBD4}"/>
          </ac:picMkLst>
        </pc:picChg>
        <pc:inkChg chg="add del mod">
          <ac:chgData name="Danny Young" userId="cb0f4ce2-eb4f-479e-8e8f-3beb257e632f" providerId="ADAL" clId="{B6063719-50B2-4EEF-A7FE-A9B95A3362B2}" dt="2023-02-13T23:20:22.854" v="3215" actId="478"/>
          <ac:inkMkLst>
            <pc:docMk/>
            <pc:sldMk cId="1806640491" sldId="290"/>
            <ac:inkMk id="3" creationId="{CA1FCAB6-FF9B-43FF-9CC6-486854A0911D}"/>
          </ac:inkMkLst>
        </pc:inkChg>
      </pc:sldChg>
      <pc:sldChg chg="addSp delSp modSp add delAnim modAnim">
        <pc:chgData name="Danny Young" userId="cb0f4ce2-eb4f-479e-8e8f-3beb257e632f" providerId="ADAL" clId="{B6063719-50B2-4EEF-A7FE-A9B95A3362B2}" dt="2023-02-13T05:34:35.422" v="2563" actId="1076"/>
        <pc:sldMkLst>
          <pc:docMk/>
          <pc:sldMk cId="1619798441" sldId="291"/>
        </pc:sldMkLst>
        <pc:spChg chg="add mod">
          <ac:chgData name="Danny Young" userId="cb0f4ce2-eb4f-479e-8e8f-3beb257e632f" providerId="ADAL" clId="{B6063719-50B2-4EEF-A7FE-A9B95A3362B2}" dt="2023-02-13T05:29:45.069" v="2448" actId="207"/>
          <ac:spMkLst>
            <pc:docMk/>
            <pc:sldMk cId="1619798441" sldId="291"/>
            <ac:spMk id="5" creationId="{38E846FF-20B5-4CD2-B669-C505F26299D2}"/>
          </ac:spMkLst>
        </pc:spChg>
        <pc:spChg chg="add mod">
          <ac:chgData name="Danny Young" userId="cb0f4ce2-eb4f-479e-8e8f-3beb257e632f" providerId="ADAL" clId="{B6063719-50B2-4EEF-A7FE-A9B95A3362B2}" dt="2023-02-13T05:34:12.048" v="2553" actId="14100"/>
          <ac:spMkLst>
            <pc:docMk/>
            <pc:sldMk cId="1619798441" sldId="291"/>
            <ac:spMk id="27" creationId="{FB222E4B-8F40-4B0B-AD39-493FE131C3CF}"/>
          </ac:spMkLst>
        </pc:spChg>
        <pc:graphicFrameChg chg="add del mod">
          <ac:chgData name="Danny Young" userId="cb0f4ce2-eb4f-479e-8e8f-3beb257e632f" providerId="ADAL" clId="{B6063719-50B2-4EEF-A7FE-A9B95A3362B2}" dt="2023-02-13T05:29:20.129" v="2351"/>
          <ac:graphicFrameMkLst>
            <pc:docMk/>
            <pc:sldMk cId="1619798441" sldId="291"/>
            <ac:graphicFrameMk id="3" creationId="{4A55C965-CAC3-4765-8683-2E910A4E907C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30:06.993" v="2454" actId="1076"/>
          <ac:graphicFrameMkLst>
            <pc:docMk/>
            <pc:sldMk cId="1619798441" sldId="291"/>
            <ac:graphicFrameMk id="6" creationId="{498C47E6-022B-4B24-B76A-915110DC535F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30:29.050" v="2461" actId="1076"/>
          <ac:graphicFrameMkLst>
            <pc:docMk/>
            <pc:sldMk cId="1619798441" sldId="291"/>
            <ac:graphicFrameMk id="7" creationId="{8BC722EE-8D58-4EBD-8F19-DE5F0CEB9A68}"/>
          </ac:graphicFrameMkLst>
        </pc:graphicFrameChg>
        <pc:graphicFrameChg chg="add del mod">
          <ac:chgData name="Danny Young" userId="cb0f4ce2-eb4f-479e-8e8f-3beb257e632f" providerId="ADAL" clId="{B6063719-50B2-4EEF-A7FE-A9B95A3362B2}" dt="2023-02-13T05:30:32.025" v="2464" actId="478"/>
          <ac:graphicFrameMkLst>
            <pc:docMk/>
            <pc:sldMk cId="1619798441" sldId="291"/>
            <ac:graphicFrameMk id="8" creationId="{94A7F9A0-D88B-463D-8810-C3A4C6C766B0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31:35.217" v="2483" actId="1076"/>
          <ac:graphicFrameMkLst>
            <pc:docMk/>
            <pc:sldMk cId="1619798441" sldId="291"/>
            <ac:graphicFrameMk id="15" creationId="{C3E29764-94AC-4F54-9410-65FC913B39F2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31:53.733" v="2489" actId="1076"/>
          <ac:graphicFrameMkLst>
            <pc:docMk/>
            <pc:sldMk cId="1619798441" sldId="291"/>
            <ac:graphicFrameMk id="16" creationId="{041CD241-1202-42AC-B322-F1B223A246A3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32:01.526" v="2492" actId="1076"/>
          <ac:graphicFrameMkLst>
            <pc:docMk/>
            <pc:sldMk cId="1619798441" sldId="291"/>
            <ac:graphicFrameMk id="17" creationId="{0969ABBA-7CE4-4A04-A2F6-1432DBD80247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32:18.747" v="2498" actId="1076"/>
          <ac:graphicFrameMkLst>
            <pc:docMk/>
            <pc:sldMk cId="1619798441" sldId="291"/>
            <ac:graphicFrameMk id="18" creationId="{E70241FB-D3A6-49F1-9A65-46BD62F9E604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32:33.589" v="2506" actId="1076"/>
          <ac:graphicFrameMkLst>
            <pc:docMk/>
            <pc:sldMk cId="1619798441" sldId="291"/>
            <ac:graphicFrameMk id="19" creationId="{2B4CE8CD-950D-44C9-9A19-2ADA31BF2821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32:56.709" v="2515" actId="1076"/>
          <ac:graphicFrameMkLst>
            <pc:docMk/>
            <pc:sldMk cId="1619798441" sldId="291"/>
            <ac:graphicFrameMk id="22" creationId="{E7BF5CD7-3832-4CC0-A4D1-5A81284CBB18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33:26.009" v="2523" actId="1076"/>
          <ac:graphicFrameMkLst>
            <pc:docMk/>
            <pc:sldMk cId="1619798441" sldId="291"/>
            <ac:graphicFrameMk id="23" creationId="{062BC976-F9F3-48AC-99DB-193FF17FE05D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33:28.151" v="2524" actId="1076"/>
          <ac:graphicFrameMkLst>
            <pc:docMk/>
            <pc:sldMk cId="1619798441" sldId="291"/>
            <ac:graphicFrameMk id="24" creationId="{3E186EDB-0B9C-4EEE-BD9D-019AA8435311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33:45.014" v="2530" actId="1076"/>
          <ac:graphicFrameMkLst>
            <pc:docMk/>
            <pc:sldMk cId="1619798441" sldId="291"/>
            <ac:graphicFrameMk id="25" creationId="{FA6EF6A3-22EF-480F-8922-5FC943E889F2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33:53.234" v="2535" actId="1076"/>
          <ac:graphicFrameMkLst>
            <pc:docMk/>
            <pc:sldMk cId="1619798441" sldId="291"/>
            <ac:graphicFrameMk id="26" creationId="{6E3C64D3-355C-427E-9AF5-D448FF2FB232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34:26.687" v="2558" actId="1076"/>
          <ac:graphicFrameMkLst>
            <pc:docMk/>
            <pc:sldMk cId="1619798441" sldId="291"/>
            <ac:graphicFrameMk id="28" creationId="{2E5FFAAC-65B2-4AA9-BA29-E4C4351667CB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34:35.422" v="2563" actId="1076"/>
          <ac:graphicFrameMkLst>
            <pc:docMk/>
            <pc:sldMk cId="1619798441" sldId="291"/>
            <ac:graphicFrameMk id="29" creationId="{EE6186CA-0DA6-4667-9DC3-D8F8FC81A6A3}"/>
          </ac:graphicFrameMkLst>
        </pc:graphicFrameChg>
        <pc:picChg chg="add mod">
          <ac:chgData name="Danny Young" userId="cb0f4ce2-eb4f-479e-8e8f-3beb257e632f" providerId="ADAL" clId="{B6063719-50B2-4EEF-A7FE-A9B95A3362B2}" dt="2023-02-10T23:26:40.365" v="86" actId="1076"/>
          <ac:picMkLst>
            <pc:docMk/>
            <pc:sldMk cId="1619798441" sldId="291"/>
            <ac:picMk id="2" creationId="{E104AE88-F6AF-47DC-B920-89142901B4F1}"/>
          </ac:picMkLst>
        </pc:picChg>
        <pc:cxnChg chg="add mod">
          <ac:chgData name="Danny Young" userId="cb0f4ce2-eb4f-479e-8e8f-3beb257e632f" providerId="ADAL" clId="{B6063719-50B2-4EEF-A7FE-A9B95A3362B2}" dt="2023-02-13T05:30:54.300" v="2467" actId="14100"/>
          <ac:cxnSpMkLst>
            <pc:docMk/>
            <pc:sldMk cId="1619798441" sldId="291"/>
            <ac:cxnSpMk id="9" creationId="{AF82C73F-B454-4A8E-A60E-84743D4316AE}"/>
          </ac:cxnSpMkLst>
        </pc:cxnChg>
        <pc:cxnChg chg="add mod">
          <ac:chgData name="Danny Young" userId="cb0f4ce2-eb4f-479e-8e8f-3beb257e632f" providerId="ADAL" clId="{B6063719-50B2-4EEF-A7FE-A9B95A3362B2}" dt="2023-02-13T05:31:01.665" v="2471" actId="1076"/>
          <ac:cxnSpMkLst>
            <pc:docMk/>
            <pc:sldMk cId="1619798441" sldId="291"/>
            <ac:cxnSpMk id="11" creationId="{0D48E594-3CB5-41B1-90F1-ACA100F6B3ED}"/>
          </ac:cxnSpMkLst>
        </pc:cxnChg>
        <pc:cxnChg chg="add mod">
          <ac:chgData name="Danny Young" userId="cb0f4ce2-eb4f-479e-8e8f-3beb257e632f" providerId="ADAL" clId="{B6063719-50B2-4EEF-A7FE-A9B95A3362B2}" dt="2023-02-13T05:31:08.631" v="2477" actId="1035"/>
          <ac:cxnSpMkLst>
            <pc:docMk/>
            <pc:sldMk cId="1619798441" sldId="291"/>
            <ac:cxnSpMk id="13" creationId="{DA57F67A-3818-407C-8F3C-FA98570202F7}"/>
          </ac:cxnSpMkLst>
        </pc:cxnChg>
        <pc:cxnChg chg="add mod">
          <ac:chgData name="Danny Young" userId="cb0f4ce2-eb4f-479e-8e8f-3beb257e632f" providerId="ADAL" clId="{B6063719-50B2-4EEF-A7FE-A9B95A3362B2}" dt="2023-02-13T05:32:38.434" v="2508" actId="1076"/>
          <ac:cxnSpMkLst>
            <pc:docMk/>
            <pc:sldMk cId="1619798441" sldId="291"/>
            <ac:cxnSpMk id="20" creationId="{647FD6D6-1EF5-4B0E-AEFD-FEEFA52398F3}"/>
          </ac:cxnSpMkLst>
        </pc:cxnChg>
        <pc:cxnChg chg="add mod">
          <ac:chgData name="Danny Young" userId="cb0f4ce2-eb4f-479e-8e8f-3beb257e632f" providerId="ADAL" clId="{B6063719-50B2-4EEF-A7FE-A9B95A3362B2}" dt="2023-02-13T05:32:41.992" v="2510" actId="1076"/>
          <ac:cxnSpMkLst>
            <pc:docMk/>
            <pc:sldMk cId="1619798441" sldId="291"/>
            <ac:cxnSpMk id="21" creationId="{4721FBA4-BAA3-433E-AD48-36CEA9A54399}"/>
          </ac:cxnSpMkLst>
        </pc:cxnChg>
      </pc:sldChg>
      <pc:sldChg chg="addSp delSp modSp add modAnim">
        <pc:chgData name="Danny Young" userId="cb0f4ce2-eb4f-479e-8e8f-3beb257e632f" providerId="ADAL" clId="{B6063719-50B2-4EEF-A7FE-A9B95A3362B2}" dt="2023-02-13T23:20:27.151" v="3216" actId="478"/>
        <pc:sldMkLst>
          <pc:docMk/>
          <pc:sldMk cId="2182431644" sldId="292"/>
        </pc:sldMkLst>
        <pc:spChg chg="add mod">
          <ac:chgData name="Danny Young" userId="cb0f4ce2-eb4f-479e-8e8f-3beb257e632f" providerId="ADAL" clId="{B6063719-50B2-4EEF-A7FE-A9B95A3362B2}" dt="2023-02-13T05:35:27.284" v="2634" actId="1076"/>
          <ac:spMkLst>
            <pc:docMk/>
            <pc:sldMk cId="2182431644" sldId="292"/>
            <ac:spMk id="5" creationId="{89CC088B-8907-4AF7-9912-5BF1FFE34B96}"/>
          </ac:spMkLst>
        </pc:spChg>
        <pc:spChg chg="add mod">
          <ac:chgData name="Danny Young" userId="cb0f4ce2-eb4f-479e-8e8f-3beb257e632f" providerId="ADAL" clId="{B6063719-50B2-4EEF-A7FE-A9B95A3362B2}" dt="2023-02-13T05:35:32.869" v="2664" actId="20577"/>
          <ac:spMkLst>
            <pc:docMk/>
            <pc:sldMk cId="2182431644" sldId="292"/>
            <ac:spMk id="6" creationId="{3969249A-9AA1-4808-80AF-1DB5D731F638}"/>
          </ac:spMkLst>
        </pc:spChg>
        <pc:spChg chg="add mod">
          <ac:chgData name="Danny Young" userId="cb0f4ce2-eb4f-479e-8e8f-3beb257e632f" providerId="ADAL" clId="{B6063719-50B2-4EEF-A7FE-A9B95A3362B2}" dt="2023-02-13T05:38:18.698" v="2733" actId="688"/>
          <ac:spMkLst>
            <pc:docMk/>
            <pc:sldMk cId="2182431644" sldId="292"/>
            <ac:spMk id="11" creationId="{2D0B17ED-1894-44C3-861E-557E121F88D3}"/>
          </ac:spMkLst>
        </pc:spChg>
        <pc:spChg chg="add mod">
          <ac:chgData name="Danny Young" userId="cb0f4ce2-eb4f-479e-8e8f-3beb257e632f" providerId="ADAL" clId="{B6063719-50B2-4EEF-A7FE-A9B95A3362B2}" dt="2023-02-13T05:38:30.684" v="2771" actId="20577"/>
          <ac:spMkLst>
            <pc:docMk/>
            <pc:sldMk cId="2182431644" sldId="292"/>
            <ac:spMk id="12" creationId="{CB6A4ADA-4875-459C-B4FF-6FE1D94684E0}"/>
          </ac:spMkLst>
        </pc:spChg>
        <pc:spChg chg="add del mod">
          <ac:chgData name="Danny Young" userId="cb0f4ce2-eb4f-479e-8e8f-3beb257e632f" providerId="ADAL" clId="{B6063719-50B2-4EEF-A7FE-A9B95A3362B2}" dt="2023-02-13T05:56:59.919" v="2926"/>
          <ac:spMkLst>
            <pc:docMk/>
            <pc:sldMk cId="2182431644" sldId="292"/>
            <ac:spMk id="17" creationId="{EC13CE73-13E6-40F4-9423-A0624C5D35B0}"/>
          </ac:spMkLst>
        </pc:spChg>
        <pc:spChg chg="add">
          <ac:chgData name="Danny Young" userId="cb0f4ce2-eb4f-479e-8e8f-3beb257e632f" providerId="ADAL" clId="{B6063719-50B2-4EEF-A7FE-A9B95A3362B2}" dt="2023-02-13T05:57:00.176" v="2927"/>
          <ac:spMkLst>
            <pc:docMk/>
            <pc:sldMk cId="2182431644" sldId="292"/>
            <ac:spMk id="25" creationId="{13F314F9-F2C5-42A2-87CA-AD763F68A754}"/>
          </ac:spMkLst>
        </pc:spChg>
        <pc:graphicFrameChg chg="add mod">
          <ac:chgData name="Danny Young" userId="cb0f4ce2-eb4f-479e-8e8f-3beb257e632f" providerId="ADAL" clId="{B6063719-50B2-4EEF-A7FE-A9B95A3362B2}" dt="2023-02-13T05:36:40.874" v="2671" actId="1076"/>
          <ac:graphicFrameMkLst>
            <pc:docMk/>
            <pc:sldMk cId="2182431644" sldId="292"/>
            <ac:graphicFrameMk id="7" creationId="{89184BFA-ACB3-4D89-9300-11E91DE827B2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43:07.076" v="2881"/>
          <ac:graphicFrameMkLst>
            <pc:docMk/>
            <pc:sldMk cId="2182431644" sldId="292"/>
            <ac:graphicFrameMk id="8" creationId="{7FF5C4AF-A454-4DE2-B335-D397CA94DB5A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43:13.237" v="2883"/>
          <ac:graphicFrameMkLst>
            <pc:docMk/>
            <pc:sldMk cId="2182431644" sldId="292"/>
            <ac:graphicFrameMk id="9" creationId="{89087AAD-F25E-4616-AC76-C6A54862C09B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43:21.095" v="2886"/>
          <ac:graphicFrameMkLst>
            <pc:docMk/>
            <pc:sldMk cId="2182431644" sldId="292"/>
            <ac:graphicFrameMk id="10" creationId="{0FC64606-C3A6-48FC-9689-2B223B17B21E}"/>
          </ac:graphicFrameMkLst>
        </pc:graphicFrameChg>
        <pc:graphicFrameChg chg="add del modGraphic">
          <ac:chgData name="Danny Young" userId="cb0f4ce2-eb4f-479e-8e8f-3beb257e632f" providerId="ADAL" clId="{B6063719-50B2-4EEF-A7FE-A9B95A3362B2}" dt="2023-02-13T06:02:53.889" v="3066" actId="27309"/>
          <ac:graphicFrameMkLst>
            <pc:docMk/>
            <pc:sldMk cId="2182431644" sldId="292"/>
            <ac:graphicFrameMk id="13" creationId="{B6774C11-44BA-4893-A22B-4518CFAA32B8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40:28.575" v="2797" actId="1076"/>
          <ac:graphicFrameMkLst>
            <pc:docMk/>
            <pc:sldMk cId="2182431644" sldId="292"/>
            <ac:graphicFrameMk id="14" creationId="{A1BEF879-912C-4D2F-B540-A828E5D6B32F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55:43.936" v="2907" actId="1076"/>
          <ac:graphicFrameMkLst>
            <pc:docMk/>
            <pc:sldMk cId="2182431644" sldId="292"/>
            <ac:graphicFrameMk id="15" creationId="{854737A1-F45D-40ED-BBFB-A6119CFC9E7C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55:45.449" v="2908" actId="1076"/>
          <ac:graphicFrameMkLst>
            <pc:docMk/>
            <pc:sldMk cId="2182431644" sldId="292"/>
            <ac:graphicFrameMk id="16" creationId="{2528C866-E124-4699-B999-F3691EA03E1E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57:32.437" v="2932" actId="1076"/>
          <ac:graphicFrameMkLst>
            <pc:docMk/>
            <pc:sldMk cId="2182431644" sldId="292"/>
            <ac:graphicFrameMk id="18" creationId="{525D52D8-5D77-4B7C-A894-9D185BB7EEF0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56:28.431" v="2917" actId="1076"/>
          <ac:graphicFrameMkLst>
            <pc:docMk/>
            <pc:sldMk cId="2182431644" sldId="292"/>
            <ac:graphicFrameMk id="20" creationId="{94E8274B-E8BC-4817-A0FB-897B76C73325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56:30.108" v="2918" actId="1076"/>
          <ac:graphicFrameMkLst>
            <pc:docMk/>
            <pc:sldMk cId="2182431644" sldId="292"/>
            <ac:graphicFrameMk id="23" creationId="{A4124FD2-5D5B-4870-9AB9-A58C87427003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56:58.634" v="2925" actId="1076"/>
          <ac:graphicFrameMkLst>
            <pc:docMk/>
            <pc:sldMk cId="2182431644" sldId="292"/>
            <ac:graphicFrameMk id="24" creationId="{7C6236BD-51A3-4C2C-BA08-42F44FACD329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57:46.170" v="2938" actId="1076"/>
          <ac:graphicFrameMkLst>
            <pc:docMk/>
            <pc:sldMk cId="2182431644" sldId="292"/>
            <ac:graphicFrameMk id="26" creationId="{05DC7ED1-25B7-4898-883E-C9C9B605905F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58:06.438" v="2944" actId="1076"/>
          <ac:graphicFrameMkLst>
            <pc:docMk/>
            <pc:sldMk cId="2182431644" sldId="292"/>
            <ac:graphicFrameMk id="27" creationId="{025E764A-15E4-4B72-8561-F4425647F391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58:16.153" v="2949" actId="1076"/>
          <ac:graphicFrameMkLst>
            <pc:docMk/>
            <pc:sldMk cId="2182431644" sldId="292"/>
            <ac:graphicFrameMk id="28" creationId="{49BFAB7F-720F-47EE-8DF5-05B6271B87B7}"/>
          </ac:graphicFrameMkLst>
        </pc:graphicFrameChg>
        <pc:graphicFrameChg chg="add mod">
          <ac:chgData name="Danny Young" userId="cb0f4ce2-eb4f-479e-8e8f-3beb257e632f" providerId="ADAL" clId="{B6063719-50B2-4EEF-A7FE-A9B95A3362B2}" dt="2023-02-13T05:58:26.586" v="2966" actId="1076"/>
          <ac:graphicFrameMkLst>
            <pc:docMk/>
            <pc:sldMk cId="2182431644" sldId="292"/>
            <ac:graphicFrameMk id="29" creationId="{1EEA862C-959D-4ACC-AF59-C88ABCDE3127}"/>
          </ac:graphicFrameMkLst>
        </pc:graphicFrameChg>
        <pc:picChg chg="add mod">
          <ac:chgData name="Danny Young" userId="cb0f4ce2-eb4f-479e-8e8f-3beb257e632f" providerId="ADAL" clId="{B6063719-50B2-4EEF-A7FE-A9B95A3362B2}" dt="2023-02-10T23:26:52.464" v="89" actId="14100"/>
          <ac:picMkLst>
            <pc:docMk/>
            <pc:sldMk cId="2182431644" sldId="292"/>
            <ac:picMk id="2" creationId="{D8ABE488-A503-4883-972D-09380C9DB22A}"/>
          </ac:picMkLst>
        </pc:picChg>
        <pc:picChg chg="add del mod">
          <ac:chgData name="Danny Young" userId="cb0f4ce2-eb4f-479e-8e8f-3beb257e632f" providerId="ADAL" clId="{B6063719-50B2-4EEF-A7FE-A9B95A3362B2}" dt="2023-02-13T05:39:41.929" v="2783" actId="478"/>
          <ac:picMkLst>
            <pc:docMk/>
            <pc:sldMk cId="2182431644" sldId="292"/>
            <ac:picMk id="3" creationId="{A6FAED83-9AE0-4F70-BB09-64A13DEABFD3}"/>
          </ac:picMkLst>
        </pc:picChg>
        <pc:picChg chg="add del mod">
          <ac:chgData name="Danny Young" userId="cb0f4ce2-eb4f-479e-8e8f-3beb257e632f" providerId="ADAL" clId="{B6063719-50B2-4EEF-A7FE-A9B95A3362B2}" dt="2023-02-13T05:39:14.917" v="2775" actId="478"/>
          <ac:picMkLst>
            <pc:docMk/>
            <pc:sldMk cId="2182431644" sldId="292"/>
            <ac:picMk id="13" creationId="{3EF14BD0-BBC3-48E6-98D3-B7B29A14A06C}"/>
          </ac:picMkLst>
        </pc:picChg>
        <pc:picChg chg="add del mod">
          <ac:chgData name="Danny Young" userId="cb0f4ce2-eb4f-479e-8e8f-3beb257e632f" providerId="ADAL" clId="{B6063719-50B2-4EEF-A7FE-A9B95A3362B2}" dt="2023-02-13T05:57:01.565" v="2928" actId="478"/>
          <ac:picMkLst>
            <pc:docMk/>
            <pc:sldMk cId="2182431644" sldId="292"/>
            <ac:picMk id="22" creationId="{2670FCE7-290C-4C2C-BAEE-8158CA3DEAB1}"/>
          </ac:picMkLst>
        </pc:picChg>
        <pc:inkChg chg="add del">
          <ac:chgData name="Danny Young" userId="cb0f4ce2-eb4f-479e-8e8f-3beb257e632f" providerId="ADAL" clId="{B6063719-50B2-4EEF-A7FE-A9B95A3362B2}" dt="2023-02-13T23:20:27.151" v="3216" actId="478"/>
          <ac:inkMkLst>
            <pc:docMk/>
            <pc:sldMk cId="2182431644" sldId="292"/>
            <ac:inkMk id="3" creationId="{EFED736F-0F54-404E-B01B-60384FB6A090}"/>
          </ac:inkMkLst>
        </pc:inkChg>
        <pc:cxnChg chg="add mod">
          <ac:chgData name="Danny Young" userId="cb0f4ce2-eb4f-479e-8e8f-3beb257e632f" providerId="ADAL" clId="{B6063719-50B2-4EEF-A7FE-A9B95A3362B2}" dt="2023-02-13T05:43:54.048" v="2889" actId="14100"/>
          <ac:cxnSpMkLst>
            <pc:docMk/>
            <pc:sldMk cId="2182431644" sldId="292"/>
            <ac:cxnSpMk id="19" creationId="{F4FBAEAD-A86A-4B31-8590-C79C96696B2F}"/>
          </ac:cxnSpMkLst>
        </pc:cxnChg>
        <pc:cxnChg chg="add mod">
          <ac:chgData name="Danny Young" userId="cb0f4ce2-eb4f-479e-8e8f-3beb257e632f" providerId="ADAL" clId="{B6063719-50B2-4EEF-A7FE-A9B95A3362B2}" dt="2023-02-13T05:43:56.836" v="2891" actId="1076"/>
          <ac:cxnSpMkLst>
            <pc:docMk/>
            <pc:sldMk cId="2182431644" sldId="292"/>
            <ac:cxnSpMk id="21" creationId="{B5A7F633-E9AD-4276-B8F0-79D0E8095648}"/>
          </ac:cxnSpMkLst>
        </pc:cxnChg>
      </pc:sldChg>
      <pc:sldChg chg="addSp delSp modSp add delAnim modAnim">
        <pc:chgData name="Danny Young" userId="cb0f4ce2-eb4f-479e-8e8f-3beb257e632f" providerId="ADAL" clId="{B6063719-50B2-4EEF-A7FE-A9B95A3362B2}" dt="2023-02-13T06:05:12.040" v="3117" actId="1076"/>
        <pc:sldMkLst>
          <pc:docMk/>
          <pc:sldMk cId="4063068491" sldId="293"/>
        </pc:sldMkLst>
        <pc:spChg chg="add mod">
          <ac:chgData name="Danny Young" userId="cb0f4ce2-eb4f-479e-8e8f-3beb257e632f" providerId="ADAL" clId="{B6063719-50B2-4EEF-A7FE-A9B95A3362B2}" dt="2023-02-13T06:03:06.421" v="3072" actId="20577"/>
          <ac:spMkLst>
            <pc:docMk/>
            <pc:sldMk cId="4063068491" sldId="293"/>
            <ac:spMk id="19" creationId="{0D256983-220C-42D6-A9B3-1774DC95EA6D}"/>
          </ac:spMkLst>
        </pc:spChg>
        <pc:graphicFrameChg chg="add mod">
          <ac:chgData name="Danny Young" userId="cb0f4ce2-eb4f-479e-8e8f-3beb257e632f" providerId="ADAL" clId="{B6063719-50B2-4EEF-A7FE-A9B95A3362B2}" dt="2023-02-13T05:59:03.237" v="2971" actId="1076"/>
          <ac:graphicFrameMkLst>
            <pc:docMk/>
            <pc:sldMk cId="4063068491" sldId="293"/>
            <ac:graphicFrameMk id="5" creationId="{5447C8EC-5E8F-4156-A1D3-E7E0BADD0C4F}"/>
          </ac:graphicFrameMkLst>
        </pc:graphicFrameChg>
        <pc:graphicFrameChg chg="add mod">
          <ac:chgData name="Danny Young" userId="cb0f4ce2-eb4f-479e-8e8f-3beb257e632f" providerId="ADAL" clId="{B6063719-50B2-4EEF-A7FE-A9B95A3362B2}" dt="2023-02-13T06:00:06.960" v="2977" actId="1076"/>
          <ac:graphicFrameMkLst>
            <pc:docMk/>
            <pc:sldMk cId="4063068491" sldId="293"/>
            <ac:graphicFrameMk id="6" creationId="{D7E43E1B-F998-4C90-893D-4B7F6B60042E}"/>
          </ac:graphicFrameMkLst>
        </pc:graphicFrameChg>
        <pc:graphicFrameChg chg="add mod">
          <ac:chgData name="Danny Young" userId="cb0f4ce2-eb4f-479e-8e8f-3beb257e632f" providerId="ADAL" clId="{B6063719-50B2-4EEF-A7FE-A9B95A3362B2}" dt="2023-02-13T06:00:19.475" v="2983" actId="1076"/>
          <ac:graphicFrameMkLst>
            <pc:docMk/>
            <pc:sldMk cId="4063068491" sldId="293"/>
            <ac:graphicFrameMk id="7" creationId="{E92F6536-CF39-4547-8808-D7B4EDF1E697}"/>
          </ac:graphicFrameMkLst>
        </pc:graphicFrameChg>
        <pc:graphicFrameChg chg="add mod">
          <ac:chgData name="Danny Young" userId="cb0f4ce2-eb4f-479e-8e8f-3beb257e632f" providerId="ADAL" clId="{B6063719-50B2-4EEF-A7FE-A9B95A3362B2}" dt="2023-02-13T06:00:37.471" v="2988" actId="1076"/>
          <ac:graphicFrameMkLst>
            <pc:docMk/>
            <pc:sldMk cId="4063068491" sldId="293"/>
            <ac:graphicFrameMk id="8" creationId="{5B2E8DA4-D895-44E9-9930-D75B59B76FFF}"/>
          </ac:graphicFrameMkLst>
        </pc:graphicFrameChg>
        <pc:graphicFrameChg chg="add mod">
          <ac:chgData name="Danny Young" userId="cb0f4ce2-eb4f-479e-8e8f-3beb257e632f" providerId="ADAL" clId="{B6063719-50B2-4EEF-A7FE-A9B95A3362B2}" dt="2023-02-13T06:00:46.274" v="2992" actId="1076"/>
          <ac:graphicFrameMkLst>
            <pc:docMk/>
            <pc:sldMk cId="4063068491" sldId="293"/>
            <ac:graphicFrameMk id="9" creationId="{BBC6BE67-7E2D-48AC-8D39-6AB8528837C8}"/>
          </ac:graphicFrameMkLst>
        </pc:graphicFrameChg>
        <pc:graphicFrameChg chg="add mod">
          <ac:chgData name="Danny Young" userId="cb0f4ce2-eb4f-479e-8e8f-3beb257e632f" providerId="ADAL" clId="{B6063719-50B2-4EEF-A7FE-A9B95A3362B2}" dt="2023-02-13T06:01:08.033" v="2994" actId="1076"/>
          <ac:graphicFrameMkLst>
            <pc:docMk/>
            <pc:sldMk cId="4063068491" sldId="293"/>
            <ac:graphicFrameMk id="10" creationId="{AC36F4E5-8CF4-4734-83A1-2C3A916E3A25}"/>
          </ac:graphicFrameMkLst>
        </pc:graphicFrameChg>
        <pc:graphicFrameChg chg="add mod">
          <ac:chgData name="Danny Young" userId="cb0f4ce2-eb4f-479e-8e8f-3beb257e632f" providerId="ADAL" clId="{B6063719-50B2-4EEF-A7FE-A9B95A3362B2}" dt="2023-02-13T06:01:18.174" v="3000" actId="1076"/>
          <ac:graphicFrameMkLst>
            <pc:docMk/>
            <pc:sldMk cId="4063068491" sldId="293"/>
            <ac:graphicFrameMk id="11" creationId="{17FB0132-264F-47DA-8393-D3CEDBAEC0C0}"/>
          </ac:graphicFrameMkLst>
        </pc:graphicFrameChg>
        <pc:graphicFrameChg chg="add mod">
          <ac:chgData name="Danny Young" userId="cb0f4ce2-eb4f-479e-8e8f-3beb257e632f" providerId="ADAL" clId="{B6063719-50B2-4EEF-A7FE-A9B95A3362B2}" dt="2023-02-13T06:01:37.175" v="3006"/>
          <ac:graphicFrameMkLst>
            <pc:docMk/>
            <pc:sldMk cId="4063068491" sldId="293"/>
            <ac:graphicFrameMk id="12" creationId="{231D1264-8A24-4E12-ADE6-8F958B57DEC8}"/>
          </ac:graphicFrameMkLst>
        </pc:graphicFrameChg>
        <pc:graphicFrameChg chg="add mod">
          <ac:chgData name="Danny Young" userId="cb0f4ce2-eb4f-479e-8e8f-3beb257e632f" providerId="ADAL" clId="{B6063719-50B2-4EEF-A7FE-A9B95A3362B2}" dt="2023-02-13T06:01:48.939" v="3035" actId="1036"/>
          <ac:graphicFrameMkLst>
            <pc:docMk/>
            <pc:sldMk cId="4063068491" sldId="293"/>
            <ac:graphicFrameMk id="13" creationId="{B94F880B-A944-4367-B8D1-7E761B80C9C4}"/>
          </ac:graphicFrameMkLst>
        </pc:graphicFrameChg>
        <pc:graphicFrameChg chg="add mod">
          <ac:chgData name="Danny Young" userId="cb0f4ce2-eb4f-479e-8e8f-3beb257e632f" providerId="ADAL" clId="{B6063719-50B2-4EEF-A7FE-A9B95A3362B2}" dt="2023-02-13T06:02:10.032" v="3042" actId="1076"/>
          <ac:graphicFrameMkLst>
            <pc:docMk/>
            <pc:sldMk cId="4063068491" sldId="293"/>
            <ac:graphicFrameMk id="14" creationId="{947AFF93-B038-4901-99B5-62E4F85FC6E3}"/>
          </ac:graphicFrameMkLst>
        </pc:graphicFrameChg>
        <pc:graphicFrameChg chg="add mod">
          <ac:chgData name="Danny Young" userId="cb0f4ce2-eb4f-479e-8e8f-3beb257e632f" providerId="ADAL" clId="{B6063719-50B2-4EEF-A7FE-A9B95A3362B2}" dt="2023-02-13T06:02:19.921" v="3047" actId="1076"/>
          <ac:graphicFrameMkLst>
            <pc:docMk/>
            <pc:sldMk cId="4063068491" sldId="293"/>
            <ac:graphicFrameMk id="15" creationId="{F360EF58-8D8E-49D3-B2B1-6C3CADDA89D6}"/>
          </ac:graphicFrameMkLst>
        </pc:graphicFrameChg>
        <pc:graphicFrameChg chg="add mod">
          <ac:chgData name="Danny Young" userId="cb0f4ce2-eb4f-479e-8e8f-3beb257e632f" providerId="ADAL" clId="{B6063719-50B2-4EEF-A7FE-A9B95A3362B2}" dt="2023-02-13T06:02:32.980" v="3054" actId="1076"/>
          <ac:graphicFrameMkLst>
            <pc:docMk/>
            <pc:sldMk cId="4063068491" sldId="293"/>
            <ac:graphicFrameMk id="16" creationId="{196C7A63-CE37-4C73-9684-CECFE28C5C26}"/>
          </ac:graphicFrameMkLst>
        </pc:graphicFrameChg>
        <pc:graphicFrameChg chg="add mod">
          <ac:chgData name="Danny Young" userId="cb0f4ce2-eb4f-479e-8e8f-3beb257e632f" providerId="ADAL" clId="{B6063719-50B2-4EEF-A7FE-A9B95A3362B2}" dt="2023-02-13T06:02:43.110" v="3060" actId="1076"/>
          <ac:graphicFrameMkLst>
            <pc:docMk/>
            <pc:sldMk cId="4063068491" sldId="293"/>
            <ac:graphicFrameMk id="17" creationId="{4C3E7969-194C-4674-873C-17F0909364D1}"/>
          </ac:graphicFrameMkLst>
        </pc:graphicFrameChg>
        <pc:graphicFrameChg chg="add del modGraphic">
          <ac:chgData name="Danny Young" userId="cb0f4ce2-eb4f-479e-8e8f-3beb257e632f" providerId="ADAL" clId="{B6063719-50B2-4EEF-A7FE-A9B95A3362B2}" dt="2023-02-13T06:02:46.213" v="3063" actId="27309"/>
          <ac:graphicFrameMkLst>
            <pc:docMk/>
            <pc:sldMk cId="4063068491" sldId="293"/>
            <ac:graphicFrameMk id="18" creationId="{13A5AF0C-A6E3-4518-BEE1-EF41C5EB9D48}"/>
          </ac:graphicFrameMkLst>
        </pc:graphicFrameChg>
        <pc:graphicFrameChg chg="add mod">
          <ac:chgData name="Danny Young" userId="cb0f4ce2-eb4f-479e-8e8f-3beb257e632f" providerId="ADAL" clId="{B6063719-50B2-4EEF-A7FE-A9B95A3362B2}" dt="2023-02-13T06:04:20.378" v="3095" actId="1076"/>
          <ac:graphicFrameMkLst>
            <pc:docMk/>
            <pc:sldMk cId="4063068491" sldId="293"/>
            <ac:graphicFrameMk id="20" creationId="{A7935C93-B893-4814-8D8B-FE62F520ECEE}"/>
          </ac:graphicFrameMkLst>
        </pc:graphicFrameChg>
        <pc:graphicFrameChg chg="add mod">
          <ac:chgData name="Danny Young" userId="cb0f4ce2-eb4f-479e-8e8f-3beb257e632f" providerId="ADAL" clId="{B6063719-50B2-4EEF-A7FE-A9B95A3362B2}" dt="2023-02-13T06:04:18.760" v="3094" actId="1076"/>
          <ac:graphicFrameMkLst>
            <pc:docMk/>
            <pc:sldMk cId="4063068491" sldId="293"/>
            <ac:graphicFrameMk id="22" creationId="{E9245761-F86A-408A-9120-6DDB41C54C3F}"/>
          </ac:graphicFrameMkLst>
        </pc:graphicFrameChg>
        <pc:graphicFrameChg chg="add mod">
          <ac:chgData name="Danny Young" userId="cb0f4ce2-eb4f-479e-8e8f-3beb257e632f" providerId="ADAL" clId="{B6063719-50B2-4EEF-A7FE-A9B95A3362B2}" dt="2023-02-13T06:04:15.969" v="3093" actId="1076"/>
          <ac:graphicFrameMkLst>
            <pc:docMk/>
            <pc:sldMk cId="4063068491" sldId="293"/>
            <ac:graphicFrameMk id="23" creationId="{FB26B21B-67A8-4A1F-A699-A61F887BE076}"/>
          </ac:graphicFrameMkLst>
        </pc:graphicFrameChg>
        <pc:graphicFrameChg chg="add mod">
          <ac:chgData name="Danny Young" userId="cb0f4ce2-eb4f-479e-8e8f-3beb257e632f" providerId="ADAL" clId="{B6063719-50B2-4EEF-A7FE-A9B95A3362B2}" dt="2023-02-13T06:04:37.015" v="3100" actId="1076"/>
          <ac:graphicFrameMkLst>
            <pc:docMk/>
            <pc:sldMk cId="4063068491" sldId="293"/>
            <ac:graphicFrameMk id="24" creationId="{8FED7BAC-3000-48D5-8290-32A016F1F7F1}"/>
          </ac:graphicFrameMkLst>
        </pc:graphicFrameChg>
        <pc:graphicFrameChg chg="add del mod">
          <ac:chgData name="Danny Young" userId="cb0f4ce2-eb4f-479e-8e8f-3beb257e632f" providerId="ADAL" clId="{B6063719-50B2-4EEF-A7FE-A9B95A3362B2}" dt="2023-02-13T06:04:39.859" v="3103" actId="478"/>
          <ac:graphicFrameMkLst>
            <pc:docMk/>
            <pc:sldMk cId="4063068491" sldId="293"/>
            <ac:graphicFrameMk id="25" creationId="{3998D7E1-AF31-49C4-BCF0-C1941E951888}"/>
          </ac:graphicFrameMkLst>
        </pc:graphicFrameChg>
        <pc:graphicFrameChg chg="add mod">
          <ac:chgData name="Danny Young" userId="cb0f4ce2-eb4f-479e-8e8f-3beb257e632f" providerId="ADAL" clId="{B6063719-50B2-4EEF-A7FE-A9B95A3362B2}" dt="2023-02-13T06:05:12.040" v="3117" actId="1076"/>
          <ac:graphicFrameMkLst>
            <pc:docMk/>
            <pc:sldMk cId="4063068491" sldId="293"/>
            <ac:graphicFrameMk id="30" creationId="{1C4ACDBB-A0A3-4FA0-8464-4C753E1557EF}"/>
          </ac:graphicFrameMkLst>
        </pc:graphicFrameChg>
        <pc:picChg chg="add mod">
          <ac:chgData name="Danny Young" userId="cb0f4ce2-eb4f-479e-8e8f-3beb257e632f" providerId="ADAL" clId="{B6063719-50B2-4EEF-A7FE-A9B95A3362B2}" dt="2023-02-10T23:27:05.082" v="92" actId="14100"/>
          <ac:picMkLst>
            <pc:docMk/>
            <pc:sldMk cId="4063068491" sldId="293"/>
            <ac:picMk id="2" creationId="{987FEB9F-8F32-4295-AC0B-E6715198CF32}"/>
          </ac:picMkLst>
        </pc:picChg>
        <pc:picChg chg="add mod">
          <ac:chgData name="Danny Young" userId="cb0f4ce2-eb4f-479e-8e8f-3beb257e632f" providerId="ADAL" clId="{B6063719-50B2-4EEF-A7FE-A9B95A3362B2}" dt="2023-02-13T06:03:32.087" v="3081"/>
          <ac:picMkLst>
            <pc:docMk/>
            <pc:sldMk cId="4063068491" sldId="293"/>
            <ac:picMk id="21" creationId="{1FD329BF-093B-410A-9F3E-45B6AF1517C3}"/>
          </ac:picMkLst>
        </pc:picChg>
        <pc:cxnChg chg="add mod">
          <ac:chgData name="Danny Young" userId="cb0f4ce2-eb4f-479e-8e8f-3beb257e632f" providerId="ADAL" clId="{B6063719-50B2-4EEF-A7FE-A9B95A3362B2}" dt="2023-02-13T06:04:56.344" v="3109" actId="1076"/>
          <ac:cxnSpMkLst>
            <pc:docMk/>
            <pc:sldMk cId="4063068491" sldId="293"/>
            <ac:cxnSpMk id="26" creationId="{0C88F784-E2F9-4434-9219-1CFB29C12465}"/>
          </ac:cxnSpMkLst>
        </pc:cxnChg>
        <pc:cxnChg chg="add del mod">
          <ac:chgData name="Danny Young" userId="cb0f4ce2-eb4f-479e-8e8f-3beb257e632f" providerId="ADAL" clId="{B6063719-50B2-4EEF-A7FE-A9B95A3362B2}" dt="2023-02-13T06:04:52.319" v="3108"/>
          <ac:cxnSpMkLst>
            <pc:docMk/>
            <pc:sldMk cId="4063068491" sldId="293"/>
            <ac:cxnSpMk id="27" creationId="{3728559B-5BD6-415E-A259-8C2B2516B8E7}"/>
          </ac:cxnSpMkLst>
        </pc:cxnChg>
        <pc:cxnChg chg="add mod">
          <ac:chgData name="Danny Young" userId="cb0f4ce2-eb4f-479e-8e8f-3beb257e632f" providerId="ADAL" clId="{B6063719-50B2-4EEF-A7FE-A9B95A3362B2}" dt="2023-02-13T06:04:51.165" v="3107"/>
          <ac:cxnSpMkLst>
            <pc:docMk/>
            <pc:sldMk cId="4063068491" sldId="293"/>
            <ac:cxnSpMk id="28" creationId="{4349A11A-9D7F-49C1-9914-48C972C18078}"/>
          </ac:cxnSpMkLst>
        </pc:cxnChg>
        <pc:cxnChg chg="add mod">
          <ac:chgData name="Danny Young" userId="cb0f4ce2-eb4f-479e-8e8f-3beb257e632f" providerId="ADAL" clId="{B6063719-50B2-4EEF-A7FE-A9B95A3362B2}" dt="2023-02-13T06:04:59.503" v="3111" actId="1076"/>
          <ac:cxnSpMkLst>
            <pc:docMk/>
            <pc:sldMk cId="4063068491" sldId="293"/>
            <ac:cxnSpMk id="29" creationId="{5698207E-CF35-4C13-A84A-A286C55AE374}"/>
          </ac:cxnSpMkLst>
        </pc:cxnChg>
      </pc:sldChg>
      <pc:sldChg chg="addSp delSp modSp add ord modAnim">
        <pc:chgData name="Danny Young" userId="cb0f4ce2-eb4f-479e-8e8f-3beb257e632f" providerId="ADAL" clId="{B6063719-50B2-4EEF-A7FE-A9B95A3362B2}" dt="2023-02-13T06:08:09.955" v="3160" actId="1076"/>
        <pc:sldMkLst>
          <pc:docMk/>
          <pc:sldMk cId="1097018983" sldId="294"/>
        </pc:sldMkLst>
        <pc:spChg chg="del">
          <ac:chgData name="Danny Young" userId="cb0f4ce2-eb4f-479e-8e8f-3beb257e632f" providerId="ADAL" clId="{B6063719-50B2-4EEF-A7FE-A9B95A3362B2}" dt="2023-02-10T23:27:38.339" v="104" actId="478"/>
          <ac:spMkLst>
            <pc:docMk/>
            <pc:sldMk cId="1097018983" sldId="294"/>
            <ac:spMk id="2" creationId="{E979A3A1-E50F-4AB1-A2F6-0E77CF852A98}"/>
          </ac:spMkLst>
        </pc:spChg>
        <pc:spChg chg="del">
          <ac:chgData name="Danny Young" userId="cb0f4ce2-eb4f-479e-8e8f-3beb257e632f" providerId="ADAL" clId="{B6063719-50B2-4EEF-A7FE-A9B95A3362B2}" dt="2023-02-10T23:27:38.339" v="104" actId="478"/>
          <ac:spMkLst>
            <pc:docMk/>
            <pc:sldMk cId="1097018983" sldId="294"/>
            <ac:spMk id="3" creationId="{8F3F1897-F27C-4C47-8D55-3F18EDD11313}"/>
          </ac:spMkLst>
        </pc:spChg>
        <pc:graphicFrameChg chg="add mod">
          <ac:chgData name="Danny Young" userId="cb0f4ce2-eb4f-479e-8e8f-3beb257e632f" providerId="ADAL" clId="{B6063719-50B2-4EEF-A7FE-A9B95A3362B2}" dt="2023-02-13T06:06:02.684" v="3122" actId="1076"/>
          <ac:graphicFrameMkLst>
            <pc:docMk/>
            <pc:sldMk cId="1097018983" sldId="294"/>
            <ac:graphicFrameMk id="6" creationId="{510E5C0F-5E8E-44BB-B2A5-5348152CF216}"/>
          </ac:graphicFrameMkLst>
        </pc:graphicFrameChg>
        <pc:graphicFrameChg chg="add mod">
          <ac:chgData name="Danny Young" userId="cb0f4ce2-eb4f-479e-8e8f-3beb257e632f" providerId="ADAL" clId="{B6063719-50B2-4EEF-A7FE-A9B95A3362B2}" dt="2023-02-13T06:06:14.787" v="3127" actId="1076"/>
          <ac:graphicFrameMkLst>
            <pc:docMk/>
            <pc:sldMk cId="1097018983" sldId="294"/>
            <ac:graphicFrameMk id="7" creationId="{0030DBE6-8FEE-41F4-9A6F-21B45F643D6A}"/>
          </ac:graphicFrameMkLst>
        </pc:graphicFrameChg>
        <pc:graphicFrameChg chg="add mod">
          <ac:chgData name="Danny Young" userId="cb0f4ce2-eb4f-479e-8e8f-3beb257e632f" providerId="ADAL" clId="{B6063719-50B2-4EEF-A7FE-A9B95A3362B2}" dt="2023-02-13T06:06:25.242" v="3131" actId="1076"/>
          <ac:graphicFrameMkLst>
            <pc:docMk/>
            <pc:sldMk cId="1097018983" sldId="294"/>
            <ac:graphicFrameMk id="8" creationId="{915B9B16-87C1-45AE-AB22-84036BCFEC77}"/>
          </ac:graphicFrameMkLst>
        </pc:graphicFrameChg>
        <pc:graphicFrameChg chg="add mod">
          <ac:chgData name="Danny Young" userId="cb0f4ce2-eb4f-479e-8e8f-3beb257e632f" providerId="ADAL" clId="{B6063719-50B2-4EEF-A7FE-A9B95A3362B2}" dt="2023-02-13T06:07:33.196" v="3152" actId="1076"/>
          <ac:graphicFrameMkLst>
            <pc:docMk/>
            <pc:sldMk cId="1097018983" sldId="294"/>
            <ac:graphicFrameMk id="9" creationId="{703C9545-D9C5-4116-B81B-F202D70736A2}"/>
          </ac:graphicFrameMkLst>
        </pc:graphicFrameChg>
        <pc:graphicFrameChg chg="add mod">
          <ac:chgData name="Danny Young" userId="cb0f4ce2-eb4f-479e-8e8f-3beb257e632f" providerId="ADAL" clId="{B6063719-50B2-4EEF-A7FE-A9B95A3362B2}" dt="2023-02-13T06:07:33.196" v="3152" actId="1076"/>
          <ac:graphicFrameMkLst>
            <pc:docMk/>
            <pc:sldMk cId="1097018983" sldId="294"/>
            <ac:graphicFrameMk id="10" creationId="{9DD27786-8C75-4B87-9F5F-60DD902981D5}"/>
          </ac:graphicFrameMkLst>
        </pc:graphicFrameChg>
        <pc:graphicFrameChg chg="add mod">
          <ac:chgData name="Danny Young" userId="cb0f4ce2-eb4f-479e-8e8f-3beb257e632f" providerId="ADAL" clId="{B6063719-50B2-4EEF-A7FE-A9B95A3362B2}" dt="2023-02-13T06:07:29.029" v="3150" actId="1076"/>
          <ac:graphicFrameMkLst>
            <pc:docMk/>
            <pc:sldMk cId="1097018983" sldId="294"/>
            <ac:graphicFrameMk id="11" creationId="{DF3490D3-FC7B-49ED-A859-9975822D2759}"/>
          </ac:graphicFrameMkLst>
        </pc:graphicFrameChg>
        <pc:graphicFrameChg chg="add mod">
          <ac:chgData name="Danny Young" userId="cb0f4ce2-eb4f-479e-8e8f-3beb257e632f" providerId="ADAL" clId="{B6063719-50B2-4EEF-A7FE-A9B95A3362B2}" dt="2023-02-13T06:07:29.029" v="3150" actId="1076"/>
          <ac:graphicFrameMkLst>
            <pc:docMk/>
            <pc:sldMk cId="1097018983" sldId="294"/>
            <ac:graphicFrameMk id="12" creationId="{E0D7FF4C-2126-4E78-B4DC-736BC0D23E57}"/>
          </ac:graphicFrameMkLst>
        </pc:graphicFrameChg>
        <pc:graphicFrameChg chg="add mod">
          <ac:chgData name="Danny Young" userId="cb0f4ce2-eb4f-479e-8e8f-3beb257e632f" providerId="ADAL" clId="{B6063719-50B2-4EEF-A7FE-A9B95A3362B2}" dt="2023-02-13T06:08:03.729" v="3158" actId="1076"/>
          <ac:graphicFrameMkLst>
            <pc:docMk/>
            <pc:sldMk cId="1097018983" sldId="294"/>
            <ac:graphicFrameMk id="13" creationId="{3199DD02-ECDE-4688-B860-5D286EC3BAA9}"/>
          </ac:graphicFrameMkLst>
        </pc:graphicFrameChg>
        <pc:graphicFrameChg chg="add mod">
          <ac:chgData name="Danny Young" userId="cb0f4ce2-eb4f-479e-8e8f-3beb257e632f" providerId="ADAL" clId="{B6063719-50B2-4EEF-A7FE-A9B95A3362B2}" dt="2023-02-13T06:08:09.955" v="3160" actId="1076"/>
          <ac:graphicFrameMkLst>
            <pc:docMk/>
            <pc:sldMk cId="1097018983" sldId="294"/>
            <ac:graphicFrameMk id="14" creationId="{43A8D79C-3197-480E-94EB-14B6A0C28EE9}"/>
          </ac:graphicFrameMkLst>
        </pc:graphicFrameChg>
        <pc:picChg chg="add mod">
          <ac:chgData name="Danny Young" userId="cb0f4ce2-eb4f-479e-8e8f-3beb257e632f" providerId="ADAL" clId="{B6063719-50B2-4EEF-A7FE-A9B95A3362B2}" dt="2023-02-10T23:27:36.536" v="103" actId="1076"/>
          <ac:picMkLst>
            <pc:docMk/>
            <pc:sldMk cId="1097018983" sldId="294"/>
            <ac:picMk id="5" creationId="{374B8684-7F45-4225-B658-D1B531BFC04F}"/>
          </ac:picMkLst>
        </pc:picChg>
      </pc:sldChg>
      <pc:sldChg chg="add del">
        <pc:chgData name="Danny Young" userId="cb0f4ce2-eb4f-479e-8e8f-3beb257e632f" providerId="ADAL" clId="{B6063719-50B2-4EEF-A7FE-A9B95A3362B2}" dt="2023-02-10T23:27:08.377" v="93" actId="2696"/>
        <pc:sldMkLst>
          <pc:docMk/>
          <pc:sldMk cId="2270245845" sldId="294"/>
        </pc:sldMkLst>
      </pc:sldChg>
      <pc:sldChg chg="add del">
        <pc:chgData name="Danny Young" userId="cb0f4ce2-eb4f-479e-8e8f-3beb257e632f" providerId="ADAL" clId="{B6063719-50B2-4EEF-A7FE-A9B95A3362B2}" dt="2023-02-10T23:27:08.385" v="94" actId="2696"/>
        <pc:sldMkLst>
          <pc:docMk/>
          <pc:sldMk cId="2673224220" sldId="295"/>
        </pc:sldMkLst>
      </pc:sldChg>
      <pc:sldChg chg="add del">
        <pc:chgData name="Danny Young" userId="cb0f4ce2-eb4f-479e-8e8f-3beb257e632f" providerId="ADAL" clId="{B6063719-50B2-4EEF-A7FE-A9B95A3362B2}" dt="2023-02-13T05:26:04.403" v="2159"/>
        <pc:sldMkLst>
          <pc:docMk/>
          <pc:sldMk cId="3300997275" sldId="295"/>
        </pc:sldMkLst>
      </pc:sldChg>
      <pc:sldChg chg="add del">
        <pc:chgData name="Danny Young" userId="cb0f4ce2-eb4f-479e-8e8f-3beb257e632f" providerId="ADAL" clId="{B6063719-50B2-4EEF-A7FE-A9B95A3362B2}" dt="2023-02-10T23:27:08.396" v="95" actId="2696"/>
        <pc:sldMkLst>
          <pc:docMk/>
          <pc:sldMk cId="1718265885" sldId="296"/>
        </pc:sldMkLst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2.wmf"/><Relationship Id="rId3" Type="http://schemas.openxmlformats.org/officeDocument/2006/relationships/image" Target="../media/image117.wmf"/><Relationship Id="rId7" Type="http://schemas.openxmlformats.org/officeDocument/2006/relationships/image" Target="../media/image121.wmf"/><Relationship Id="rId2" Type="http://schemas.openxmlformats.org/officeDocument/2006/relationships/image" Target="../media/image116.wmf"/><Relationship Id="rId1" Type="http://schemas.openxmlformats.org/officeDocument/2006/relationships/image" Target="../media/image115.wmf"/><Relationship Id="rId6" Type="http://schemas.openxmlformats.org/officeDocument/2006/relationships/image" Target="../media/image120.wmf"/><Relationship Id="rId5" Type="http://schemas.openxmlformats.org/officeDocument/2006/relationships/image" Target="../media/image119.wmf"/><Relationship Id="rId10" Type="http://schemas.openxmlformats.org/officeDocument/2006/relationships/image" Target="../media/image124.wmf"/><Relationship Id="rId4" Type="http://schemas.openxmlformats.org/officeDocument/2006/relationships/image" Target="../media/image118.wmf"/><Relationship Id="rId9" Type="http://schemas.openxmlformats.org/officeDocument/2006/relationships/image" Target="../media/image123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4.wmf"/><Relationship Id="rId3" Type="http://schemas.openxmlformats.org/officeDocument/2006/relationships/image" Target="../media/image129.wmf"/><Relationship Id="rId7" Type="http://schemas.openxmlformats.org/officeDocument/2006/relationships/image" Target="../media/image133.wmf"/><Relationship Id="rId2" Type="http://schemas.openxmlformats.org/officeDocument/2006/relationships/image" Target="../media/image128.wmf"/><Relationship Id="rId1" Type="http://schemas.openxmlformats.org/officeDocument/2006/relationships/image" Target="../media/image127.wmf"/><Relationship Id="rId6" Type="http://schemas.openxmlformats.org/officeDocument/2006/relationships/image" Target="../media/image132.wmf"/><Relationship Id="rId5" Type="http://schemas.openxmlformats.org/officeDocument/2006/relationships/image" Target="../media/image131.wmf"/><Relationship Id="rId10" Type="http://schemas.openxmlformats.org/officeDocument/2006/relationships/image" Target="../media/image136.wmf"/><Relationship Id="rId4" Type="http://schemas.openxmlformats.org/officeDocument/2006/relationships/image" Target="../media/image130.wmf"/><Relationship Id="rId9" Type="http://schemas.openxmlformats.org/officeDocument/2006/relationships/image" Target="../media/image135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4.wmf"/><Relationship Id="rId13" Type="http://schemas.openxmlformats.org/officeDocument/2006/relationships/image" Target="../media/image149.wmf"/><Relationship Id="rId3" Type="http://schemas.openxmlformats.org/officeDocument/2006/relationships/image" Target="../media/image139.wmf"/><Relationship Id="rId7" Type="http://schemas.openxmlformats.org/officeDocument/2006/relationships/image" Target="../media/image143.wmf"/><Relationship Id="rId12" Type="http://schemas.openxmlformats.org/officeDocument/2006/relationships/image" Target="../media/image148.wmf"/><Relationship Id="rId2" Type="http://schemas.openxmlformats.org/officeDocument/2006/relationships/image" Target="../media/image138.wmf"/><Relationship Id="rId16" Type="http://schemas.openxmlformats.org/officeDocument/2006/relationships/image" Target="../media/image152.wmf"/><Relationship Id="rId1" Type="http://schemas.openxmlformats.org/officeDocument/2006/relationships/image" Target="../media/image137.wmf"/><Relationship Id="rId6" Type="http://schemas.openxmlformats.org/officeDocument/2006/relationships/image" Target="../media/image142.wmf"/><Relationship Id="rId11" Type="http://schemas.openxmlformats.org/officeDocument/2006/relationships/image" Target="../media/image147.wmf"/><Relationship Id="rId5" Type="http://schemas.openxmlformats.org/officeDocument/2006/relationships/image" Target="../media/image141.wmf"/><Relationship Id="rId15" Type="http://schemas.openxmlformats.org/officeDocument/2006/relationships/image" Target="../media/image151.wmf"/><Relationship Id="rId10" Type="http://schemas.openxmlformats.org/officeDocument/2006/relationships/image" Target="../media/image146.wmf"/><Relationship Id="rId4" Type="http://schemas.openxmlformats.org/officeDocument/2006/relationships/image" Target="../media/image140.wmf"/><Relationship Id="rId9" Type="http://schemas.openxmlformats.org/officeDocument/2006/relationships/image" Target="../media/image145.wmf"/><Relationship Id="rId14" Type="http://schemas.openxmlformats.org/officeDocument/2006/relationships/image" Target="../media/image150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1.wmf"/><Relationship Id="rId3" Type="http://schemas.openxmlformats.org/officeDocument/2006/relationships/image" Target="../media/image156.wmf"/><Relationship Id="rId7" Type="http://schemas.openxmlformats.org/officeDocument/2006/relationships/image" Target="../media/image160.wmf"/><Relationship Id="rId2" Type="http://schemas.openxmlformats.org/officeDocument/2006/relationships/image" Target="../media/image155.wmf"/><Relationship Id="rId1" Type="http://schemas.openxmlformats.org/officeDocument/2006/relationships/image" Target="../media/image154.wmf"/><Relationship Id="rId6" Type="http://schemas.openxmlformats.org/officeDocument/2006/relationships/image" Target="../media/image159.wmf"/><Relationship Id="rId5" Type="http://schemas.openxmlformats.org/officeDocument/2006/relationships/image" Target="../media/image158.wmf"/><Relationship Id="rId4" Type="http://schemas.openxmlformats.org/officeDocument/2006/relationships/image" Target="../media/image157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0.wmf"/><Relationship Id="rId3" Type="http://schemas.openxmlformats.org/officeDocument/2006/relationships/image" Target="../media/image165.wmf"/><Relationship Id="rId7" Type="http://schemas.openxmlformats.org/officeDocument/2006/relationships/image" Target="../media/image169.wmf"/><Relationship Id="rId12" Type="http://schemas.openxmlformats.org/officeDocument/2006/relationships/image" Target="../media/image174.wmf"/><Relationship Id="rId2" Type="http://schemas.openxmlformats.org/officeDocument/2006/relationships/image" Target="../media/image164.wmf"/><Relationship Id="rId1" Type="http://schemas.openxmlformats.org/officeDocument/2006/relationships/image" Target="../media/image163.wmf"/><Relationship Id="rId6" Type="http://schemas.openxmlformats.org/officeDocument/2006/relationships/image" Target="../media/image168.wmf"/><Relationship Id="rId11" Type="http://schemas.openxmlformats.org/officeDocument/2006/relationships/image" Target="../media/image173.wmf"/><Relationship Id="rId5" Type="http://schemas.openxmlformats.org/officeDocument/2006/relationships/image" Target="../media/image167.wmf"/><Relationship Id="rId10" Type="http://schemas.openxmlformats.org/officeDocument/2006/relationships/image" Target="../media/image172.wmf"/><Relationship Id="rId4" Type="http://schemas.openxmlformats.org/officeDocument/2006/relationships/image" Target="../media/image166.wmf"/><Relationship Id="rId9" Type="http://schemas.openxmlformats.org/officeDocument/2006/relationships/image" Target="../media/image171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3.wmf"/><Relationship Id="rId13" Type="http://schemas.openxmlformats.org/officeDocument/2006/relationships/image" Target="../media/image188.wmf"/><Relationship Id="rId3" Type="http://schemas.openxmlformats.org/officeDocument/2006/relationships/image" Target="../media/image178.wmf"/><Relationship Id="rId7" Type="http://schemas.openxmlformats.org/officeDocument/2006/relationships/image" Target="../media/image182.wmf"/><Relationship Id="rId12" Type="http://schemas.openxmlformats.org/officeDocument/2006/relationships/image" Target="../media/image187.wmf"/><Relationship Id="rId2" Type="http://schemas.openxmlformats.org/officeDocument/2006/relationships/image" Target="../media/image177.wmf"/><Relationship Id="rId1" Type="http://schemas.openxmlformats.org/officeDocument/2006/relationships/image" Target="../media/image176.wmf"/><Relationship Id="rId6" Type="http://schemas.openxmlformats.org/officeDocument/2006/relationships/image" Target="../media/image181.wmf"/><Relationship Id="rId11" Type="http://schemas.openxmlformats.org/officeDocument/2006/relationships/image" Target="../media/image186.wmf"/><Relationship Id="rId5" Type="http://schemas.openxmlformats.org/officeDocument/2006/relationships/image" Target="../media/image180.wmf"/><Relationship Id="rId10" Type="http://schemas.openxmlformats.org/officeDocument/2006/relationships/image" Target="../media/image185.wmf"/><Relationship Id="rId4" Type="http://schemas.openxmlformats.org/officeDocument/2006/relationships/image" Target="../media/image179.wmf"/><Relationship Id="rId9" Type="http://schemas.openxmlformats.org/officeDocument/2006/relationships/image" Target="../media/image184.wmf"/><Relationship Id="rId14" Type="http://schemas.openxmlformats.org/officeDocument/2006/relationships/image" Target="../media/image189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8.wmf"/><Relationship Id="rId13" Type="http://schemas.openxmlformats.org/officeDocument/2006/relationships/image" Target="../media/image203.wmf"/><Relationship Id="rId3" Type="http://schemas.openxmlformats.org/officeDocument/2006/relationships/image" Target="../media/image193.wmf"/><Relationship Id="rId7" Type="http://schemas.openxmlformats.org/officeDocument/2006/relationships/image" Target="../media/image197.wmf"/><Relationship Id="rId12" Type="http://schemas.openxmlformats.org/officeDocument/2006/relationships/image" Target="../media/image202.wmf"/><Relationship Id="rId17" Type="http://schemas.openxmlformats.org/officeDocument/2006/relationships/image" Target="../media/image207.wmf"/><Relationship Id="rId2" Type="http://schemas.openxmlformats.org/officeDocument/2006/relationships/image" Target="../media/image192.wmf"/><Relationship Id="rId16" Type="http://schemas.openxmlformats.org/officeDocument/2006/relationships/image" Target="../media/image206.wmf"/><Relationship Id="rId1" Type="http://schemas.openxmlformats.org/officeDocument/2006/relationships/image" Target="../media/image191.wmf"/><Relationship Id="rId6" Type="http://schemas.openxmlformats.org/officeDocument/2006/relationships/image" Target="../media/image196.wmf"/><Relationship Id="rId11" Type="http://schemas.openxmlformats.org/officeDocument/2006/relationships/image" Target="../media/image201.wmf"/><Relationship Id="rId5" Type="http://schemas.openxmlformats.org/officeDocument/2006/relationships/image" Target="../media/image195.wmf"/><Relationship Id="rId15" Type="http://schemas.openxmlformats.org/officeDocument/2006/relationships/image" Target="../media/image205.wmf"/><Relationship Id="rId10" Type="http://schemas.openxmlformats.org/officeDocument/2006/relationships/image" Target="../media/image200.wmf"/><Relationship Id="rId4" Type="http://schemas.openxmlformats.org/officeDocument/2006/relationships/image" Target="../media/image194.wmf"/><Relationship Id="rId9" Type="http://schemas.openxmlformats.org/officeDocument/2006/relationships/image" Target="../media/image199.wmf"/><Relationship Id="rId14" Type="http://schemas.openxmlformats.org/officeDocument/2006/relationships/image" Target="../media/image204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1.wmf"/><Relationship Id="rId7" Type="http://schemas.openxmlformats.org/officeDocument/2006/relationships/image" Target="../media/image215.wmf"/><Relationship Id="rId2" Type="http://schemas.openxmlformats.org/officeDocument/2006/relationships/image" Target="../media/image210.wmf"/><Relationship Id="rId1" Type="http://schemas.openxmlformats.org/officeDocument/2006/relationships/image" Target="../media/image209.wmf"/><Relationship Id="rId6" Type="http://schemas.openxmlformats.org/officeDocument/2006/relationships/image" Target="../media/image214.wmf"/><Relationship Id="rId5" Type="http://schemas.openxmlformats.org/officeDocument/2006/relationships/image" Target="../media/image213.wmf"/><Relationship Id="rId4" Type="http://schemas.openxmlformats.org/officeDocument/2006/relationships/image" Target="../media/image212.w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3.wmf"/><Relationship Id="rId3" Type="http://schemas.openxmlformats.org/officeDocument/2006/relationships/image" Target="../media/image220.wmf"/><Relationship Id="rId7" Type="http://schemas.openxmlformats.org/officeDocument/2006/relationships/image" Target="../media/image222.wmf"/><Relationship Id="rId2" Type="http://schemas.openxmlformats.org/officeDocument/2006/relationships/image" Target="../media/image219.wmf"/><Relationship Id="rId1" Type="http://schemas.openxmlformats.org/officeDocument/2006/relationships/image" Target="../media/image218.wmf"/><Relationship Id="rId6" Type="http://schemas.openxmlformats.org/officeDocument/2006/relationships/image" Target="../media/image221.wmf"/><Relationship Id="rId5" Type="http://schemas.openxmlformats.org/officeDocument/2006/relationships/image" Target="../media/image214.wmf"/><Relationship Id="rId4" Type="http://schemas.openxmlformats.org/officeDocument/2006/relationships/image" Target="../media/image210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image" Target="../media/image23.wmf"/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12" Type="http://schemas.openxmlformats.org/officeDocument/2006/relationships/image" Target="../media/image22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11" Type="http://schemas.openxmlformats.org/officeDocument/2006/relationships/image" Target="../media/image21.wmf"/><Relationship Id="rId5" Type="http://schemas.openxmlformats.org/officeDocument/2006/relationships/image" Target="../media/image15.wmf"/><Relationship Id="rId10" Type="http://schemas.openxmlformats.org/officeDocument/2006/relationships/image" Target="../media/image20.wmf"/><Relationship Id="rId4" Type="http://schemas.openxmlformats.org/officeDocument/2006/relationships/image" Target="../media/image14.wmf"/><Relationship Id="rId9" Type="http://schemas.openxmlformats.org/officeDocument/2006/relationships/image" Target="../media/image19.wmf"/><Relationship Id="rId14" Type="http://schemas.openxmlformats.org/officeDocument/2006/relationships/image" Target="../media/image24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image" Target="../media/image38.wmf"/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12" Type="http://schemas.openxmlformats.org/officeDocument/2006/relationships/image" Target="../media/image37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11" Type="http://schemas.openxmlformats.org/officeDocument/2006/relationships/image" Target="../media/image36.wmf"/><Relationship Id="rId5" Type="http://schemas.openxmlformats.org/officeDocument/2006/relationships/image" Target="../media/image30.wmf"/><Relationship Id="rId10" Type="http://schemas.openxmlformats.org/officeDocument/2006/relationships/image" Target="../media/image35.wmf"/><Relationship Id="rId4" Type="http://schemas.openxmlformats.org/officeDocument/2006/relationships/image" Target="../media/image29.wmf"/><Relationship Id="rId9" Type="http://schemas.openxmlformats.org/officeDocument/2006/relationships/image" Target="../media/image34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13" Type="http://schemas.openxmlformats.org/officeDocument/2006/relationships/image" Target="../media/image52.wmf"/><Relationship Id="rId3" Type="http://schemas.openxmlformats.org/officeDocument/2006/relationships/image" Target="../media/image42.wmf"/><Relationship Id="rId7" Type="http://schemas.openxmlformats.org/officeDocument/2006/relationships/image" Target="../media/image46.wmf"/><Relationship Id="rId12" Type="http://schemas.openxmlformats.org/officeDocument/2006/relationships/image" Target="../media/image51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6" Type="http://schemas.openxmlformats.org/officeDocument/2006/relationships/image" Target="../media/image45.wmf"/><Relationship Id="rId11" Type="http://schemas.openxmlformats.org/officeDocument/2006/relationships/image" Target="../media/image50.wmf"/><Relationship Id="rId5" Type="http://schemas.openxmlformats.org/officeDocument/2006/relationships/image" Target="../media/image44.wmf"/><Relationship Id="rId10" Type="http://schemas.openxmlformats.org/officeDocument/2006/relationships/image" Target="../media/image49.wmf"/><Relationship Id="rId4" Type="http://schemas.openxmlformats.org/officeDocument/2006/relationships/image" Target="../media/image43.wmf"/><Relationship Id="rId9" Type="http://schemas.openxmlformats.org/officeDocument/2006/relationships/image" Target="../media/image48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3" Type="http://schemas.openxmlformats.org/officeDocument/2006/relationships/image" Target="../media/image56.wmf"/><Relationship Id="rId7" Type="http://schemas.openxmlformats.org/officeDocument/2006/relationships/image" Target="../media/image60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6" Type="http://schemas.openxmlformats.org/officeDocument/2006/relationships/image" Target="../media/image59.wmf"/><Relationship Id="rId5" Type="http://schemas.openxmlformats.org/officeDocument/2006/relationships/image" Target="../media/image58.wmf"/><Relationship Id="rId4" Type="http://schemas.openxmlformats.org/officeDocument/2006/relationships/image" Target="../media/image57.wmf"/><Relationship Id="rId9" Type="http://schemas.openxmlformats.org/officeDocument/2006/relationships/image" Target="../media/image62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13" Type="http://schemas.openxmlformats.org/officeDocument/2006/relationships/image" Target="../media/image75.wmf"/><Relationship Id="rId3" Type="http://schemas.openxmlformats.org/officeDocument/2006/relationships/image" Target="../media/image65.wmf"/><Relationship Id="rId7" Type="http://schemas.openxmlformats.org/officeDocument/2006/relationships/image" Target="../media/image69.wmf"/><Relationship Id="rId12" Type="http://schemas.openxmlformats.org/officeDocument/2006/relationships/image" Target="../media/image74.wmf"/><Relationship Id="rId2" Type="http://schemas.openxmlformats.org/officeDocument/2006/relationships/image" Target="../media/image64.wmf"/><Relationship Id="rId16" Type="http://schemas.openxmlformats.org/officeDocument/2006/relationships/image" Target="../media/image78.wmf"/><Relationship Id="rId1" Type="http://schemas.openxmlformats.org/officeDocument/2006/relationships/image" Target="../media/image54.wmf"/><Relationship Id="rId6" Type="http://schemas.openxmlformats.org/officeDocument/2006/relationships/image" Target="../media/image68.wmf"/><Relationship Id="rId11" Type="http://schemas.openxmlformats.org/officeDocument/2006/relationships/image" Target="../media/image73.wmf"/><Relationship Id="rId5" Type="http://schemas.openxmlformats.org/officeDocument/2006/relationships/image" Target="../media/image67.wmf"/><Relationship Id="rId15" Type="http://schemas.openxmlformats.org/officeDocument/2006/relationships/image" Target="../media/image77.wmf"/><Relationship Id="rId10" Type="http://schemas.openxmlformats.org/officeDocument/2006/relationships/image" Target="../media/image72.wmf"/><Relationship Id="rId4" Type="http://schemas.openxmlformats.org/officeDocument/2006/relationships/image" Target="../media/image66.wmf"/><Relationship Id="rId9" Type="http://schemas.openxmlformats.org/officeDocument/2006/relationships/image" Target="../media/image71.wmf"/><Relationship Id="rId14" Type="http://schemas.openxmlformats.org/officeDocument/2006/relationships/image" Target="../media/image76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86.wmf"/><Relationship Id="rId13" Type="http://schemas.openxmlformats.org/officeDocument/2006/relationships/image" Target="../media/image91.wmf"/><Relationship Id="rId3" Type="http://schemas.openxmlformats.org/officeDocument/2006/relationships/image" Target="../media/image81.wmf"/><Relationship Id="rId7" Type="http://schemas.openxmlformats.org/officeDocument/2006/relationships/image" Target="../media/image85.wmf"/><Relationship Id="rId12" Type="http://schemas.openxmlformats.org/officeDocument/2006/relationships/image" Target="../media/image90.wmf"/><Relationship Id="rId2" Type="http://schemas.openxmlformats.org/officeDocument/2006/relationships/image" Target="../media/image80.wmf"/><Relationship Id="rId1" Type="http://schemas.openxmlformats.org/officeDocument/2006/relationships/image" Target="../media/image54.wmf"/><Relationship Id="rId6" Type="http://schemas.openxmlformats.org/officeDocument/2006/relationships/image" Target="../media/image84.wmf"/><Relationship Id="rId11" Type="http://schemas.openxmlformats.org/officeDocument/2006/relationships/image" Target="../media/image89.wmf"/><Relationship Id="rId5" Type="http://schemas.openxmlformats.org/officeDocument/2006/relationships/image" Target="../media/image83.wmf"/><Relationship Id="rId10" Type="http://schemas.openxmlformats.org/officeDocument/2006/relationships/image" Target="../media/image88.wmf"/><Relationship Id="rId4" Type="http://schemas.openxmlformats.org/officeDocument/2006/relationships/image" Target="../media/image82.wmf"/><Relationship Id="rId9" Type="http://schemas.openxmlformats.org/officeDocument/2006/relationships/image" Target="../media/image8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95.wmf"/><Relationship Id="rId2" Type="http://schemas.openxmlformats.org/officeDocument/2006/relationships/image" Target="../media/image94.wmf"/><Relationship Id="rId1" Type="http://schemas.openxmlformats.org/officeDocument/2006/relationships/image" Target="../media/image93.wmf"/><Relationship Id="rId6" Type="http://schemas.openxmlformats.org/officeDocument/2006/relationships/image" Target="../media/image98.wmf"/><Relationship Id="rId5" Type="http://schemas.openxmlformats.org/officeDocument/2006/relationships/image" Target="../media/image97.wmf"/><Relationship Id="rId4" Type="http://schemas.openxmlformats.org/officeDocument/2006/relationships/image" Target="../media/image96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7.wmf"/><Relationship Id="rId13" Type="http://schemas.openxmlformats.org/officeDocument/2006/relationships/image" Target="../media/image112.wmf"/><Relationship Id="rId3" Type="http://schemas.openxmlformats.org/officeDocument/2006/relationships/image" Target="../media/image102.wmf"/><Relationship Id="rId7" Type="http://schemas.openxmlformats.org/officeDocument/2006/relationships/image" Target="../media/image106.wmf"/><Relationship Id="rId12" Type="http://schemas.openxmlformats.org/officeDocument/2006/relationships/image" Target="../media/image111.wmf"/><Relationship Id="rId2" Type="http://schemas.openxmlformats.org/officeDocument/2006/relationships/image" Target="../media/image101.wmf"/><Relationship Id="rId1" Type="http://schemas.openxmlformats.org/officeDocument/2006/relationships/image" Target="../media/image100.wmf"/><Relationship Id="rId6" Type="http://schemas.openxmlformats.org/officeDocument/2006/relationships/image" Target="../media/image105.wmf"/><Relationship Id="rId11" Type="http://schemas.openxmlformats.org/officeDocument/2006/relationships/image" Target="../media/image110.wmf"/><Relationship Id="rId5" Type="http://schemas.openxmlformats.org/officeDocument/2006/relationships/image" Target="../media/image104.wmf"/><Relationship Id="rId15" Type="http://schemas.openxmlformats.org/officeDocument/2006/relationships/image" Target="../media/image114.wmf"/><Relationship Id="rId10" Type="http://schemas.openxmlformats.org/officeDocument/2006/relationships/image" Target="../media/image109.wmf"/><Relationship Id="rId4" Type="http://schemas.openxmlformats.org/officeDocument/2006/relationships/image" Target="../media/image103.wmf"/><Relationship Id="rId9" Type="http://schemas.openxmlformats.org/officeDocument/2006/relationships/image" Target="../media/image108.wmf"/><Relationship Id="rId14" Type="http://schemas.openxmlformats.org/officeDocument/2006/relationships/image" Target="../media/image113.w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9376" units="cm"/>
          <inkml:channel name="Y" type="integer" max="16524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20428" units="1/cm"/>
          <inkml:channelProperty channel="Y" name="resolution" value="1000.2421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3T21:58:16.01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3528 3697 722 0,'57'-9'1'0,"2"0"4"16,52-8 0-16,-36 6 0 15,-20 5 0-15,-31 4 2 16,-16 2 6-16,-24 12 9 16,-25 4 3-16,-43 15-1 15,-24 7-6-15,-35 7-6 16,-9 3-3-16,-2-3-11 0,6-4-47 16,-3-5 34-16</inkml:trace>
  <inkml:trace contextRef="#ctx0" brushRef="#br0" timeOffset="13237.738">3728 5804 955 0,'0'-6'379'0,"-2"1"-282"15,1 3-31-15,1 1-19 16,0 0 10-16,0-1 60 16,0 1 12-16,13-2 23 15,32-9-7-15,-27 3-23 16,0 0-12-16,7 0-32 16,3-3-15-16,12 2-24 15,5 2-7-15,9 1-14 16,8 0-3-16,11 1-8 15,3-1 1-15,-1 0-2 16,0 1-2-16,-7 1 2 16,-3-2-2-16,5 3 1 15,-6-1 4-15,-9 3 4 0,-8 2 9 16,-22-2 6-16,-9 2 6 16,-11 0 27-16,-6-1 6 15,-13-1-2-15,-10-3-12 16,-27-2-30-16,-14 2-13 15,-22 3-8-15,-3 1-1 16,-16 2-2-16,-5 1-1 0,-7 7 2 16,0 0 1-16,20 2 3 15,10 1 1-15,23-4-1 16,8-2 0-16,19-4 1 16,14 0-2-16,15-1-7 15,9-1-1-15,22 0 1 16,12 0 2-16,28 0 9 15,8 2 2-15,24 0-3 16,7-2 2-16,16 0-4 16,1-4 0-16,-8-6-1 15,1-1 0-15,-17-2 1 16,0-1 1-16,-18 2-52 16,-13 0-94-16,-23 1-407 15,-10 6 362-15</inkml:trace>
  <inkml:trace contextRef="#ctx0" brushRef="#br0" timeOffset="33103.538">2001 11027 561 0,'-40'-16'254'0,"23"-12"-109"16,9 11-52-16,8 6-57 16,9 2-24-16,22 1-31 15,11 0 5-15,24-2 12 16,21-2 6-16,14 0 16 16,12-2 7-16,20-1 9 15,5 0 4-15,5 0-6 16,-1 2 1-16,-12 2 2 15,-10-1-7-15,-22 5 11 16,-19-1-5-16,-37 4-3 16,-16 1 16-16,-22 0 41 15,-6 2 3-15,-37 0-16 0,-33 1-15 16,-58 4-49 0,-35 3-10-16,-48 2 6 0,-5 1 6 15,-5-7 25-15,10-3 8 16,33-3 17-16,18-2-8 15,44 4-27-15,21 1-6 16,51 3-27-16,20 2-10 16,48 6-14-16,32 4-3 0,63 4-60 15,37-3-77-15,98-6 108 16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29006-0F7F-4149-A5BA-026121468B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555C9C-B170-4AEE-98E0-6242945E9F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BC00BF-57DD-48EA-8E92-F5B718E0E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ADE82-08DD-444B-94DA-70999D765FBE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F9F0AF-7296-484E-8BC5-CF5F3C949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D122A-A8D9-416B-9614-445442923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E9C97-E66A-49D1-B371-4C6BA7C33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443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09A1F-61EE-4A38-A0C2-5B2BF5CE7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3AFDFD-AF6C-4653-9CC5-B761B8AC7A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7F1E7F-C77F-444D-A350-900437A74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ADE82-08DD-444B-94DA-70999D765FBE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35ED6A-C3B4-4A33-8DE7-34F2E9F17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8BA0B-23B5-4A41-AFEF-EDA358FC4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E9C97-E66A-49D1-B371-4C6BA7C33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894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7BF5BF-045D-4383-85E8-A214B75E49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D1C617-6890-4185-9698-7569CDAFF1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9FDABA-3FAC-4159-9A74-D6F3A5DF2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ADE82-08DD-444B-94DA-70999D765FBE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EF3261-9A8D-4B43-AAD2-15010296F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20AC80-DB34-4265-86C5-A087C23BD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E9C97-E66A-49D1-B371-4C6BA7C33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375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7D06B-EE67-43BA-ABFB-9DA3F21D1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24217D-B496-457F-B491-E20AE5EF5C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81559B-D317-4F9A-9FAC-683F28727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ADE82-08DD-444B-94DA-70999D765FBE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EDD079-D0A9-4E9B-9421-B744F2200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11C053-E7DC-43A8-95D0-78EE9B799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E9C97-E66A-49D1-B371-4C6BA7C33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276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118F2-358E-4BD4-ABE4-B4A688509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2172CF-2D44-486C-B0E6-9EDD83CD63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8500C2-8AE6-483B-B135-5E7A83FE8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ADE82-08DD-444B-94DA-70999D765FBE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D6AE37-6920-493D-88E7-25B235A1D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E545C4-2B7F-4EFC-8282-115549A2B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E9C97-E66A-49D1-B371-4C6BA7C33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570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A148E-1104-40F9-9259-93BA886EB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5F6528-D48D-463C-8B39-E8B8F37573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7E53E0-39AC-45E7-BC80-DA173C9448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CF48B3-EB45-4277-904E-756562ECF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ADE82-08DD-444B-94DA-70999D765FBE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74C3E4-2FA7-419C-BADD-EFDBA77F7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49A7A5-6FC6-4F5D-AA70-ECCDCD9FA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E9C97-E66A-49D1-B371-4C6BA7C33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42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6A68B-2E67-4FCE-95F9-7EDFB9E65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B24A94-57DA-43B5-B74E-34E12651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6D93A5-6766-42E7-8DF3-554AE41770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D28931-00A5-4DDB-8894-EB89D4DC3F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AE5110-D8DD-414A-A022-0D386F6478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93C11F-5246-48DA-96E4-CB1C656BB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ADE82-08DD-444B-94DA-70999D765FBE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B19481-6996-402E-B976-AEB76D263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F66094-D0D3-4E69-8EED-60F047352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E9C97-E66A-49D1-B371-4C6BA7C33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814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E082F-B153-4BED-9B34-58CE12457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6F6900-1086-45DB-966D-6F6EB2133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ADE82-08DD-444B-94DA-70999D765FBE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B0F4BF-ECB8-4145-A418-0FA514113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5376F7-803F-4397-BECD-29A56ABBC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E9C97-E66A-49D1-B371-4C6BA7C33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00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A87827-2115-4D52-8EC8-6E245EE91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ADE82-08DD-444B-94DA-70999D765FBE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02540E-DA25-4C20-9815-3FD1DED07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5E71D2-0DE1-487D-A6F2-4F27062D2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E9C97-E66A-49D1-B371-4C6BA7C33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152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585DE-5F2B-4FF3-81AC-18F732A10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1C468A-1DEC-421E-A1B2-A8ED9E216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C01089-DBE4-4C92-8B7B-76BB394E63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8BE434-87C3-4988-A24A-981137543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ADE82-08DD-444B-94DA-70999D765FBE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8E35A2-1846-47D4-B260-EECFC40B7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F9B51D-D997-468D-8400-2E6BC4AE1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E9C97-E66A-49D1-B371-4C6BA7C33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749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23D33-6EBC-445E-B033-69ED50C1A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4495CF-C144-4F24-9E6D-D37178CB5B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87CE23-6E55-46C3-B687-F14F227CE9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D773A-A0E6-4C69-8255-1F5292601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ADE82-08DD-444B-94DA-70999D765FBE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537156-7026-49AF-A8B1-D33E970F1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3662F1-52FA-4049-AB80-211B4FC23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E9C97-E66A-49D1-B371-4C6BA7C33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654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092EF7-8B8D-4AF4-BF67-8C85A3BCD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DF2A2D-8690-4652-842D-D250CE3F5C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94DB09-C7A2-4748-A4C5-013D6531F7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ADE82-08DD-444B-94DA-70999D765FBE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0F48CF-9C75-4393-8FDA-13E804C3B3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0E9046-9771-4F09-8E50-282814A5EF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E9C97-E66A-49D1-B371-4C6BA7C33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924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5.bin"/><Relationship Id="rId13" Type="http://schemas.openxmlformats.org/officeDocument/2006/relationships/image" Target="../media/image104.wmf"/><Relationship Id="rId18" Type="http://schemas.openxmlformats.org/officeDocument/2006/relationships/oleObject" Target="../embeddings/oleObject100.bin"/><Relationship Id="rId26" Type="http://schemas.openxmlformats.org/officeDocument/2006/relationships/oleObject" Target="../embeddings/oleObject105.bin"/><Relationship Id="rId3" Type="http://schemas.openxmlformats.org/officeDocument/2006/relationships/image" Target="../media/image9.png"/><Relationship Id="rId21" Type="http://schemas.openxmlformats.org/officeDocument/2006/relationships/oleObject" Target="../embeddings/oleObject102.bin"/><Relationship Id="rId34" Type="http://schemas.openxmlformats.org/officeDocument/2006/relationships/oleObject" Target="../embeddings/oleObject109.bin"/><Relationship Id="rId7" Type="http://schemas.openxmlformats.org/officeDocument/2006/relationships/image" Target="../media/image101.wmf"/><Relationship Id="rId12" Type="http://schemas.openxmlformats.org/officeDocument/2006/relationships/oleObject" Target="../embeddings/oleObject97.bin"/><Relationship Id="rId17" Type="http://schemas.openxmlformats.org/officeDocument/2006/relationships/image" Target="../media/image106.wmf"/><Relationship Id="rId25" Type="http://schemas.openxmlformats.org/officeDocument/2006/relationships/image" Target="../media/image109.wmf"/><Relationship Id="rId33" Type="http://schemas.openxmlformats.org/officeDocument/2006/relationships/image" Target="../media/image11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99.bin"/><Relationship Id="rId20" Type="http://schemas.openxmlformats.org/officeDocument/2006/relationships/oleObject" Target="../embeddings/oleObject101.bin"/><Relationship Id="rId29" Type="http://schemas.openxmlformats.org/officeDocument/2006/relationships/image" Target="../media/image111.wmf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94.bin"/><Relationship Id="rId11" Type="http://schemas.openxmlformats.org/officeDocument/2006/relationships/image" Target="../media/image103.wmf"/><Relationship Id="rId24" Type="http://schemas.openxmlformats.org/officeDocument/2006/relationships/oleObject" Target="../embeddings/oleObject104.bin"/><Relationship Id="rId32" Type="http://schemas.openxmlformats.org/officeDocument/2006/relationships/oleObject" Target="../embeddings/oleObject108.bin"/><Relationship Id="rId5" Type="http://schemas.openxmlformats.org/officeDocument/2006/relationships/image" Target="../media/image100.wmf"/><Relationship Id="rId15" Type="http://schemas.openxmlformats.org/officeDocument/2006/relationships/image" Target="../media/image105.wmf"/><Relationship Id="rId23" Type="http://schemas.openxmlformats.org/officeDocument/2006/relationships/image" Target="../media/image108.wmf"/><Relationship Id="rId28" Type="http://schemas.openxmlformats.org/officeDocument/2006/relationships/oleObject" Target="../embeddings/oleObject106.bin"/><Relationship Id="rId10" Type="http://schemas.openxmlformats.org/officeDocument/2006/relationships/oleObject" Target="../embeddings/oleObject96.bin"/><Relationship Id="rId19" Type="http://schemas.openxmlformats.org/officeDocument/2006/relationships/image" Target="../media/image107.wmf"/><Relationship Id="rId31" Type="http://schemas.openxmlformats.org/officeDocument/2006/relationships/image" Target="../media/image112.wmf"/><Relationship Id="rId4" Type="http://schemas.openxmlformats.org/officeDocument/2006/relationships/oleObject" Target="../embeddings/oleObject93.bin"/><Relationship Id="rId9" Type="http://schemas.openxmlformats.org/officeDocument/2006/relationships/image" Target="../media/image102.wmf"/><Relationship Id="rId14" Type="http://schemas.openxmlformats.org/officeDocument/2006/relationships/oleObject" Target="../embeddings/oleObject98.bin"/><Relationship Id="rId22" Type="http://schemas.openxmlformats.org/officeDocument/2006/relationships/oleObject" Target="../embeddings/oleObject103.bin"/><Relationship Id="rId27" Type="http://schemas.openxmlformats.org/officeDocument/2006/relationships/image" Target="../media/image110.wmf"/><Relationship Id="rId30" Type="http://schemas.openxmlformats.org/officeDocument/2006/relationships/oleObject" Target="../embeddings/oleObject107.bin"/><Relationship Id="rId35" Type="http://schemas.openxmlformats.org/officeDocument/2006/relationships/image" Target="../media/image11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6.wmf"/><Relationship Id="rId13" Type="http://schemas.openxmlformats.org/officeDocument/2006/relationships/oleObject" Target="../embeddings/oleObject114.bin"/><Relationship Id="rId18" Type="http://schemas.openxmlformats.org/officeDocument/2006/relationships/image" Target="../media/image121.wmf"/><Relationship Id="rId3" Type="http://schemas.openxmlformats.org/officeDocument/2006/relationships/image" Target="../media/image125.png"/><Relationship Id="rId21" Type="http://schemas.openxmlformats.org/officeDocument/2006/relationships/oleObject" Target="../embeddings/oleObject118.bin"/><Relationship Id="rId7" Type="http://schemas.openxmlformats.org/officeDocument/2006/relationships/oleObject" Target="../embeddings/oleObject111.bin"/><Relationship Id="rId12" Type="http://schemas.openxmlformats.org/officeDocument/2006/relationships/image" Target="../media/image118.wmf"/><Relationship Id="rId17" Type="http://schemas.openxmlformats.org/officeDocument/2006/relationships/oleObject" Target="../embeddings/oleObject11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0.wmf"/><Relationship Id="rId20" Type="http://schemas.openxmlformats.org/officeDocument/2006/relationships/image" Target="../media/image122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15.wmf"/><Relationship Id="rId11" Type="http://schemas.openxmlformats.org/officeDocument/2006/relationships/oleObject" Target="../embeddings/oleObject113.bin"/><Relationship Id="rId24" Type="http://schemas.openxmlformats.org/officeDocument/2006/relationships/image" Target="../media/image124.wmf"/><Relationship Id="rId5" Type="http://schemas.openxmlformats.org/officeDocument/2006/relationships/oleObject" Target="../embeddings/oleObject110.bin"/><Relationship Id="rId15" Type="http://schemas.openxmlformats.org/officeDocument/2006/relationships/oleObject" Target="../embeddings/oleObject115.bin"/><Relationship Id="rId23" Type="http://schemas.openxmlformats.org/officeDocument/2006/relationships/oleObject" Target="../embeddings/oleObject119.bin"/><Relationship Id="rId10" Type="http://schemas.openxmlformats.org/officeDocument/2006/relationships/image" Target="../media/image117.wmf"/><Relationship Id="rId19" Type="http://schemas.openxmlformats.org/officeDocument/2006/relationships/oleObject" Target="../embeddings/oleObject117.bin"/><Relationship Id="rId4" Type="http://schemas.openxmlformats.org/officeDocument/2006/relationships/image" Target="../media/image126.png"/><Relationship Id="rId9" Type="http://schemas.openxmlformats.org/officeDocument/2006/relationships/oleObject" Target="../embeddings/oleObject112.bin"/><Relationship Id="rId14" Type="http://schemas.openxmlformats.org/officeDocument/2006/relationships/image" Target="../media/image119.wmf"/><Relationship Id="rId22" Type="http://schemas.openxmlformats.org/officeDocument/2006/relationships/image" Target="../media/image123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2.bin"/><Relationship Id="rId13" Type="http://schemas.openxmlformats.org/officeDocument/2006/relationships/image" Target="../media/image131.wmf"/><Relationship Id="rId18" Type="http://schemas.openxmlformats.org/officeDocument/2006/relationships/oleObject" Target="../embeddings/oleObject127.bin"/><Relationship Id="rId3" Type="http://schemas.openxmlformats.org/officeDocument/2006/relationships/image" Target="../media/image125.png"/><Relationship Id="rId21" Type="http://schemas.openxmlformats.org/officeDocument/2006/relationships/image" Target="../media/image135.wmf"/><Relationship Id="rId7" Type="http://schemas.openxmlformats.org/officeDocument/2006/relationships/image" Target="../media/image128.wmf"/><Relationship Id="rId12" Type="http://schemas.openxmlformats.org/officeDocument/2006/relationships/oleObject" Target="../embeddings/oleObject124.bin"/><Relationship Id="rId17" Type="http://schemas.openxmlformats.org/officeDocument/2006/relationships/image" Target="../media/image13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26.bin"/><Relationship Id="rId20" Type="http://schemas.openxmlformats.org/officeDocument/2006/relationships/oleObject" Target="../embeddings/oleObject128.bin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21.bin"/><Relationship Id="rId11" Type="http://schemas.openxmlformats.org/officeDocument/2006/relationships/image" Target="../media/image130.wmf"/><Relationship Id="rId5" Type="http://schemas.openxmlformats.org/officeDocument/2006/relationships/image" Target="../media/image127.wmf"/><Relationship Id="rId15" Type="http://schemas.openxmlformats.org/officeDocument/2006/relationships/image" Target="../media/image132.wmf"/><Relationship Id="rId23" Type="http://schemas.openxmlformats.org/officeDocument/2006/relationships/image" Target="../media/image136.wmf"/><Relationship Id="rId10" Type="http://schemas.openxmlformats.org/officeDocument/2006/relationships/oleObject" Target="../embeddings/oleObject123.bin"/><Relationship Id="rId19" Type="http://schemas.openxmlformats.org/officeDocument/2006/relationships/image" Target="../media/image134.wmf"/><Relationship Id="rId4" Type="http://schemas.openxmlformats.org/officeDocument/2006/relationships/oleObject" Target="../embeddings/oleObject120.bin"/><Relationship Id="rId9" Type="http://schemas.openxmlformats.org/officeDocument/2006/relationships/image" Target="../media/image129.wmf"/><Relationship Id="rId14" Type="http://schemas.openxmlformats.org/officeDocument/2006/relationships/oleObject" Target="../embeddings/oleObject125.bin"/><Relationship Id="rId22" Type="http://schemas.openxmlformats.org/officeDocument/2006/relationships/oleObject" Target="../embeddings/oleObject129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8.wmf"/><Relationship Id="rId13" Type="http://schemas.openxmlformats.org/officeDocument/2006/relationships/oleObject" Target="../embeddings/oleObject134.bin"/><Relationship Id="rId18" Type="http://schemas.openxmlformats.org/officeDocument/2006/relationships/image" Target="../media/image143.wmf"/><Relationship Id="rId26" Type="http://schemas.openxmlformats.org/officeDocument/2006/relationships/image" Target="../media/image147.wmf"/><Relationship Id="rId3" Type="http://schemas.openxmlformats.org/officeDocument/2006/relationships/image" Target="../media/image125.png"/><Relationship Id="rId21" Type="http://schemas.openxmlformats.org/officeDocument/2006/relationships/oleObject" Target="../embeddings/oleObject138.bin"/><Relationship Id="rId34" Type="http://schemas.openxmlformats.org/officeDocument/2006/relationships/image" Target="../media/image151.wmf"/><Relationship Id="rId7" Type="http://schemas.openxmlformats.org/officeDocument/2006/relationships/oleObject" Target="../embeddings/oleObject131.bin"/><Relationship Id="rId12" Type="http://schemas.openxmlformats.org/officeDocument/2006/relationships/image" Target="../media/image140.wmf"/><Relationship Id="rId17" Type="http://schemas.openxmlformats.org/officeDocument/2006/relationships/oleObject" Target="../embeddings/oleObject136.bin"/><Relationship Id="rId25" Type="http://schemas.openxmlformats.org/officeDocument/2006/relationships/oleObject" Target="../embeddings/oleObject140.bin"/><Relationship Id="rId33" Type="http://schemas.openxmlformats.org/officeDocument/2006/relationships/oleObject" Target="../embeddings/oleObject14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2.wmf"/><Relationship Id="rId20" Type="http://schemas.openxmlformats.org/officeDocument/2006/relationships/image" Target="../media/image144.wmf"/><Relationship Id="rId29" Type="http://schemas.openxmlformats.org/officeDocument/2006/relationships/oleObject" Target="../embeddings/oleObject142.bin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37.wmf"/><Relationship Id="rId11" Type="http://schemas.openxmlformats.org/officeDocument/2006/relationships/oleObject" Target="../embeddings/oleObject133.bin"/><Relationship Id="rId24" Type="http://schemas.openxmlformats.org/officeDocument/2006/relationships/image" Target="../media/image146.wmf"/><Relationship Id="rId32" Type="http://schemas.openxmlformats.org/officeDocument/2006/relationships/image" Target="../media/image150.wmf"/><Relationship Id="rId5" Type="http://schemas.openxmlformats.org/officeDocument/2006/relationships/oleObject" Target="../embeddings/oleObject130.bin"/><Relationship Id="rId15" Type="http://schemas.openxmlformats.org/officeDocument/2006/relationships/oleObject" Target="../embeddings/oleObject135.bin"/><Relationship Id="rId23" Type="http://schemas.openxmlformats.org/officeDocument/2006/relationships/oleObject" Target="../embeddings/oleObject139.bin"/><Relationship Id="rId28" Type="http://schemas.openxmlformats.org/officeDocument/2006/relationships/image" Target="../media/image148.wmf"/><Relationship Id="rId36" Type="http://schemas.openxmlformats.org/officeDocument/2006/relationships/image" Target="../media/image152.wmf"/><Relationship Id="rId10" Type="http://schemas.openxmlformats.org/officeDocument/2006/relationships/image" Target="../media/image139.wmf"/><Relationship Id="rId19" Type="http://schemas.openxmlformats.org/officeDocument/2006/relationships/oleObject" Target="../embeddings/oleObject137.bin"/><Relationship Id="rId31" Type="http://schemas.openxmlformats.org/officeDocument/2006/relationships/oleObject" Target="../embeddings/oleObject143.bin"/><Relationship Id="rId4" Type="http://schemas.openxmlformats.org/officeDocument/2006/relationships/image" Target="../media/image153.png"/><Relationship Id="rId9" Type="http://schemas.openxmlformats.org/officeDocument/2006/relationships/oleObject" Target="../embeddings/oleObject132.bin"/><Relationship Id="rId14" Type="http://schemas.openxmlformats.org/officeDocument/2006/relationships/image" Target="../media/image141.wmf"/><Relationship Id="rId22" Type="http://schemas.openxmlformats.org/officeDocument/2006/relationships/image" Target="../media/image145.wmf"/><Relationship Id="rId27" Type="http://schemas.openxmlformats.org/officeDocument/2006/relationships/oleObject" Target="../embeddings/oleObject141.bin"/><Relationship Id="rId30" Type="http://schemas.openxmlformats.org/officeDocument/2006/relationships/image" Target="../media/image149.wmf"/><Relationship Id="rId35" Type="http://schemas.openxmlformats.org/officeDocument/2006/relationships/oleObject" Target="../embeddings/oleObject145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5.wmf"/><Relationship Id="rId13" Type="http://schemas.openxmlformats.org/officeDocument/2006/relationships/image" Target="../media/image157.wmf"/><Relationship Id="rId18" Type="http://schemas.openxmlformats.org/officeDocument/2006/relationships/oleObject" Target="../embeddings/oleObject153.bin"/><Relationship Id="rId3" Type="http://schemas.openxmlformats.org/officeDocument/2006/relationships/image" Target="../media/image125.png"/><Relationship Id="rId21" Type="http://schemas.openxmlformats.org/officeDocument/2006/relationships/image" Target="../media/image161.wmf"/><Relationship Id="rId7" Type="http://schemas.openxmlformats.org/officeDocument/2006/relationships/oleObject" Target="../embeddings/oleObject147.bin"/><Relationship Id="rId12" Type="http://schemas.openxmlformats.org/officeDocument/2006/relationships/oleObject" Target="../embeddings/oleObject150.bin"/><Relationship Id="rId17" Type="http://schemas.openxmlformats.org/officeDocument/2006/relationships/image" Target="../media/image15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52.bin"/><Relationship Id="rId20" Type="http://schemas.openxmlformats.org/officeDocument/2006/relationships/oleObject" Target="../embeddings/oleObject154.bin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54.wmf"/><Relationship Id="rId11" Type="http://schemas.openxmlformats.org/officeDocument/2006/relationships/oleObject" Target="../embeddings/oleObject149.bin"/><Relationship Id="rId5" Type="http://schemas.openxmlformats.org/officeDocument/2006/relationships/oleObject" Target="../embeddings/oleObject146.bin"/><Relationship Id="rId15" Type="http://schemas.openxmlformats.org/officeDocument/2006/relationships/image" Target="../media/image158.wmf"/><Relationship Id="rId10" Type="http://schemas.openxmlformats.org/officeDocument/2006/relationships/image" Target="../media/image156.wmf"/><Relationship Id="rId19" Type="http://schemas.openxmlformats.org/officeDocument/2006/relationships/image" Target="../media/image160.wmf"/><Relationship Id="rId4" Type="http://schemas.openxmlformats.org/officeDocument/2006/relationships/image" Target="../media/image162.png"/><Relationship Id="rId9" Type="http://schemas.openxmlformats.org/officeDocument/2006/relationships/oleObject" Target="../embeddings/oleObject148.bin"/><Relationship Id="rId14" Type="http://schemas.openxmlformats.org/officeDocument/2006/relationships/oleObject" Target="../embeddings/oleObject151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4.wmf"/><Relationship Id="rId13" Type="http://schemas.openxmlformats.org/officeDocument/2006/relationships/oleObject" Target="../embeddings/oleObject159.bin"/><Relationship Id="rId18" Type="http://schemas.openxmlformats.org/officeDocument/2006/relationships/oleObject" Target="../embeddings/oleObject162.bin"/><Relationship Id="rId26" Type="http://schemas.openxmlformats.org/officeDocument/2006/relationships/image" Target="../media/image172.wmf"/><Relationship Id="rId3" Type="http://schemas.openxmlformats.org/officeDocument/2006/relationships/image" Target="../media/image125.png"/><Relationship Id="rId21" Type="http://schemas.openxmlformats.org/officeDocument/2006/relationships/image" Target="../media/image170.wmf"/><Relationship Id="rId7" Type="http://schemas.openxmlformats.org/officeDocument/2006/relationships/oleObject" Target="../embeddings/oleObject156.bin"/><Relationship Id="rId12" Type="http://schemas.openxmlformats.org/officeDocument/2006/relationships/image" Target="../media/image166.wmf"/><Relationship Id="rId17" Type="http://schemas.openxmlformats.org/officeDocument/2006/relationships/image" Target="../media/image168.wmf"/><Relationship Id="rId25" Type="http://schemas.openxmlformats.org/officeDocument/2006/relationships/oleObject" Target="../embeddings/oleObject166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61.bin"/><Relationship Id="rId20" Type="http://schemas.openxmlformats.org/officeDocument/2006/relationships/oleObject" Target="../embeddings/oleObject163.bin"/><Relationship Id="rId29" Type="http://schemas.openxmlformats.org/officeDocument/2006/relationships/oleObject" Target="../embeddings/oleObject168.bin"/><Relationship Id="rId1" Type="http://schemas.openxmlformats.org/officeDocument/2006/relationships/vmlDrawing" Target="../drawings/vmlDrawing14.vml"/><Relationship Id="rId6" Type="http://schemas.openxmlformats.org/officeDocument/2006/relationships/image" Target="../media/image163.wmf"/><Relationship Id="rId11" Type="http://schemas.openxmlformats.org/officeDocument/2006/relationships/oleObject" Target="../embeddings/oleObject158.bin"/><Relationship Id="rId24" Type="http://schemas.openxmlformats.org/officeDocument/2006/relationships/image" Target="../media/image171.wmf"/><Relationship Id="rId5" Type="http://schemas.openxmlformats.org/officeDocument/2006/relationships/oleObject" Target="../embeddings/oleObject155.bin"/><Relationship Id="rId15" Type="http://schemas.openxmlformats.org/officeDocument/2006/relationships/image" Target="../media/image167.wmf"/><Relationship Id="rId23" Type="http://schemas.openxmlformats.org/officeDocument/2006/relationships/oleObject" Target="../embeddings/oleObject165.bin"/><Relationship Id="rId28" Type="http://schemas.openxmlformats.org/officeDocument/2006/relationships/image" Target="../media/image173.wmf"/><Relationship Id="rId10" Type="http://schemas.openxmlformats.org/officeDocument/2006/relationships/image" Target="../media/image165.wmf"/><Relationship Id="rId19" Type="http://schemas.openxmlformats.org/officeDocument/2006/relationships/image" Target="../media/image169.wmf"/><Relationship Id="rId4" Type="http://schemas.openxmlformats.org/officeDocument/2006/relationships/image" Target="../media/image175.png"/><Relationship Id="rId9" Type="http://schemas.openxmlformats.org/officeDocument/2006/relationships/oleObject" Target="../embeddings/oleObject157.bin"/><Relationship Id="rId14" Type="http://schemas.openxmlformats.org/officeDocument/2006/relationships/oleObject" Target="../embeddings/oleObject160.bin"/><Relationship Id="rId22" Type="http://schemas.openxmlformats.org/officeDocument/2006/relationships/oleObject" Target="../embeddings/oleObject164.bin"/><Relationship Id="rId27" Type="http://schemas.openxmlformats.org/officeDocument/2006/relationships/oleObject" Target="../embeddings/oleObject167.bin"/><Relationship Id="rId30" Type="http://schemas.openxmlformats.org/officeDocument/2006/relationships/image" Target="../media/image174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7.wmf"/><Relationship Id="rId13" Type="http://schemas.openxmlformats.org/officeDocument/2006/relationships/oleObject" Target="../embeddings/oleObject173.bin"/><Relationship Id="rId18" Type="http://schemas.openxmlformats.org/officeDocument/2006/relationships/image" Target="../media/image182.wmf"/><Relationship Id="rId26" Type="http://schemas.openxmlformats.org/officeDocument/2006/relationships/oleObject" Target="../embeddings/oleObject180.bin"/><Relationship Id="rId3" Type="http://schemas.openxmlformats.org/officeDocument/2006/relationships/image" Target="../media/image125.png"/><Relationship Id="rId21" Type="http://schemas.openxmlformats.org/officeDocument/2006/relationships/oleObject" Target="../embeddings/oleObject177.bin"/><Relationship Id="rId7" Type="http://schemas.openxmlformats.org/officeDocument/2006/relationships/oleObject" Target="../embeddings/oleObject170.bin"/><Relationship Id="rId12" Type="http://schemas.openxmlformats.org/officeDocument/2006/relationships/image" Target="../media/image179.wmf"/><Relationship Id="rId17" Type="http://schemas.openxmlformats.org/officeDocument/2006/relationships/oleObject" Target="../embeddings/oleObject175.bin"/><Relationship Id="rId25" Type="http://schemas.openxmlformats.org/officeDocument/2006/relationships/image" Target="../media/image185.wmf"/><Relationship Id="rId33" Type="http://schemas.openxmlformats.org/officeDocument/2006/relationships/image" Target="../media/image189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1.wmf"/><Relationship Id="rId20" Type="http://schemas.openxmlformats.org/officeDocument/2006/relationships/image" Target="../media/image183.wmf"/><Relationship Id="rId29" Type="http://schemas.openxmlformats.org/officeDocument/2006/relationships/image" Target="../media/image187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76.wmf"/><Relationship Id="rId11" Type="http://schemas.openxmlformats.org/officeDocument/2006/relationships/oleObject" Target="../embeddings/oleObject172.bin"/><Relationship Id="rId24" Type="http://schemas.openxmlformats.org/officeDocument/2006/relationships/oleObject" Target="../embeddings/oleObject179.bin"/><Relationship Id="rId32" Type="http://schemas.openxmlformats.org/officeDocument/2006/relationships/oleObject" Target="../embeddings/oleObject183.bin"/><Relationship Id="rId5" Type="http://schemas.openxmlformats.org/officeDocument/2006/relationships/oleObject" Target="../embeddings/oleObject169.bin"/><Relationship Id="rId15" Type="http://schemas.openxmlformats.org/officeDocument/2006/relationships/oleObject" Target="../embeddings/oleObject174.bin"/><Relationship Id="rId23" Type="http://schemas.openxmlformats.org/officeDocument/2006/relationships/oleObject" Target="../embeddings/oleObject178.bin"/><Relationship Id="rId28" Type="http://schemas.openxmlformats.org/officeDocument/2006/relationships/oleObject" Target="../embeddings/oleObject181.bin"/><Relationship Id="rId10" Type="http://schemas.openxmlformats.org/officeDocument/2006/relationships/image" Target="../media/image178.wmf"/><Relationship Id="rId19" Type="http://schemas.openxmlformats.org/officeDocument/2006/relationships/oleObject" Target="../embeddings/oleObject176.bin"/><Relationship Id="rId31" Type="http://schemas.openxmlformats.org/officeDocument/2006/relationships/image" Target="../media/image188.wmf"/><Relationship Id="rId4" Type="http://schemas.openxmlformats.org/officeDocument/2006/relationships/image" Target="../media/image190.png"/><Relationship Id="rId9" Type="http://schemas.openxmlformats.org/officeDocument/2006/relationships/oleObject" Target="../embeddings/oleObject171.bin"/><Relationship Id="rId14" Type="http://schemas.openxmlformats.org/officeDocument/2006/relationships/image" Target="../media/image180.wmf"/><Relationship Id="rId22" Type="http://schemas.openxmlformats.org/officeDocument/2006/relationships/image" Target="../media/image184.wmf"/><Relationship Id="rId27" Type="http://schemas.openxmlformats.org/officeDocument/2006/relationships/image" Target="../media/image186.wmf"/><Relationship Id="rId30" Type="http://schemas.openxmlformats.org/officeDocument/2006/relationships/oleObject" Target="../embeddings/oleObject182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2.wmf"/><Relationship Id="rId13" Type="http://schemas.openxmlformats.org/officeDocument/2006/relationships/oleObject" Target="../embeddings/oleObject188.bin"/><Relationship Id="rId18" Type="http://schemas.openxmlformats.org/officeDocument/2006/relationships/oleObject" Target="../embeddings/oleObject191.bin"/><Relationship Id="rId26" Type="http://schemas.openxmlformats.org/officeDocument/2006/relationships/oleObject" Target="../embeddings/oleObject195.bin"/><Relationship Id="rId39" Type="http://schemas.openxmlformats.org/officeDocument/2006/relationships/image" Target="../media/image207.wmf"/><Relationship Id="rId3" Type="http://schemas.openxmlformats.org/officeDocument/2006/relationships/image" Target="../media/image125.png"/><Relationship Id="rId21" Type="http://schemas.openxmlformats.org/officeDocument/2006/relationships/image" Target="../media/image198.wmf"/><Relationship Id="rId34" Type="http://schemas.openxmlformats.org/officeDocument/2006/relationships/oleObject" Target="../embeddings/oleObject199.bin"/><Relationship Id="rId7" Type="http://schemas.openxmlformats.org/officeDocument/2006/relationships/oleObject" Target="../embeddings/oleObject185.bin"/><Relationship Id="rId12" Type="http://schemas.openxmlformats.org/officeDocument/2006/relationships/image" Target="../media/image194.wmf"/><Relationship Id="rId17" Type="http://schemas.openxmlformats.org/officeDocument/2006/relationships/image" Target="../media/image196.wmf"/><Relationship Id="rId25" Type="http://schemas.openxmlformats.org/officeDocument/2006/relationships/image" Target="../media/image200.wmf"/><Relationship Id="rId33" Type="http://schemas.openxmlformats.org/officeDocument/2006/relationships/image" Target="../media/image204.wmf"/><Relationship Id="rId38" Type="http://schemas.openxmlformats.org/officeDocument/2006/relationships/oleObject" Target="../embeddings/oleObject201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90.bin"/><Relationship Id="rId20" Type="http://schemas.openxmlformats.org/officeDocument/2006/relationships/oleObject" Target="../embeddings/oleObject192.bin"/><Relationship Id="rId29" Type="http://schemas.openxmlformats.org/officeDocument/2006/relationships/image" Target="../media/image202.wmf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91.wmf"/><Relationship Id="rId11" Type="http://schemas.openxmlformats.org/officeDocument/2006/relationships/oleObject" Target="../embeddings/oleObject187.bin"/><Relationship Id="rId24" Type="http://schemas.openxmlformats.org/officeDocument/2006/relationships/oleObject" Target="../embeddings/oleObject194.bin"/><Relationship Id="rId32" Type="http://schemas.openxmlformats.org/officeDocument/2006/relationships/oleObject" Target="../embeddings/oleObject198.bin"/><Relationship Id="rId37" Type="http://schemas.openxmlformats.org/officeDocument/2006/relationships/image" Target="../media/image206.wmf"/><Relationship Id="rId5" Type="http://schemas.openxmlformats.org/officeDocument/2006/relationships/oleObject" Target="../embeddings/oleObject184.bin"/><Relationship Id="rId15" Type="http://schemas.openxmlformats.org/officeDocument/2006/relationships/oleObject" Target="../embeddings/oleObject189.bin"/><Relationship Id="rId23" Type="http://schemas.openxmlformats.org/officeDocument/2006/relationships/image" Target="../media/image199.wmf"/><Relationship Id="rId28" Type="http://schemas.openxmlformats.org/officeDocument/2006/relationships/oleObject" Target="../embeddings/oleObject196.bin"/><Relationship Id="rId36" Type="http://schemas.openxmlformats.org/officeDocument/2006/relationships/oleObject" Target="../embeddings/oleObject200.bin"/><Relationship Id="rId10" Type="http://schemas.openxmlformats.org/officeDocument/2006/relationships/image" Target="../media/image193.wmf"/><Relationship Id="rId19" Type="http://schemas.openxmlformats.org/officeDocument/2006/relationships/image" Target="../media/image197.wmf"/><Relationship Id="rId31" Type="http://schemas.openxmlformats.org/officeDocument/2006/relationships/image" Target="../media/image203.wmf"/><Relationship Id="rId4" Type="http://schemas.openxmlformats.org/officeDocument/2006/relationships/image" Target="../media/image208.png"/><Relationship Id="rId9" Type="http://schemas.openxmlformats.org/officeDocument/2006/relationships/oleObject" Target="../embeddings/oleObject186.bin"/><Relationship Id="rId14" Type="http://schemas.openxmlformats.org/officeDocument/2006/relationships/image" Target="../media/image195.wmf"/><Relationship Id="rId22" Type="http://schemas.openxmlformats.org/officeDocument/2006/relationships/oleObject" Target="../embeddings/oleObject193.bin"/><Relationship Id="rId27" Type="http://schemas.openxmlformats.org/officeDocument/2006/relationships/image" Target="../media/image201.wmf"/><Relationship Id="rId30" Type="http://schemas.openxmlformats.org/officeDocument/2006/relationships/oleObject" Target="../embeddings/oleObject197.bin"/><Relationship Id="rId35" Type="http://schemas.openxmlformats.org/officeDocument/2006/relationships/image" Target="../media/image205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0.wmf"/><Relationship Id="rId13" Type="http://schemas.openxmlformats.org/officeDocument/2006/relationships/oleObject" Target="../embeddings/oleObject206.bin"/><Relationship Id="rId18" Type="http://schemas.openxmlformats.org/officeDocument/2006/relationships/oleObject" Target="../embeddings/oleObject209.bin"/><Relationship Id="rId3" Type="http://schemas.openxmlformats.org/officeDocument/2006/relationships/image" Target="../media/image216.png"/><Relationship Id="rId7" Type="http://schemas.openxmlformats.org/officeDocument/2006/relationships/oleObject" Target="../embeddings/oleObject203.bin"/><Relationship Id="rId12" Type="http://schemas.openxmlformats.org/officeDocument/2006/relationships/image" Target="../media/image212.wmf"/><Relationship Id="rId17" Type="http://schemas.openxmlformats.org/officeDocument/2006/relationships/image" Target="../media/image21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08.bin"/><Relationship Id="rId20" Type="http://schemas.openxmlformats.org/officeDocument/2006/relationships/oleObject" Target="../embeddings/oleObject210.bin"/><Relationship Id="rId1" Type="http://schemas.openxmlformats.org/officeDocument/2006/relationships/vmlDrawing" Target="../drawings/vmlDrawing17.vml"/><Relationship Id="rId6" Type="http://schemas.openxmlformats.org/officeDocument/2006/relationships/image" Target="../media/image209.wmf"/><Relationship Id="rId11" Type="http://schemas.openxmlformats.org/officeDocument/2006/relationships/oleObject" Target="../embeddings/oleObject205.bin"/><Relationship Id="rId5" Type="http://schemas.openxmlformats.org/officeDocument/2006/relationships/oleObject" Target="../embeddings/oleObject202.bin"/><Relationship Id="rId15" Type="http://schemas.openxmlformats.org/officeDocument/2006/relationships/oleObject" Target="../embeddings/oleObject207.bin"/><Relationship Id="rId10" Type="http://schemas.openxmlformats.org/officeDocument/2006/relationships/image" Target="../media/image211.wmf"/><Relationship Id="rId19" Type="http://schemas.openxmlformats.org/officeDocument/2006/relationships/image" Target="../media/image215.wmf"/><Relationship Id="rId4" Type="http://schemas.openxmlformats.org/officeDocument/2006/relationships/image" Target="../media/image217.png"/><Relationship Id="rId9" Type="http://schemas.openxmlformats.org/officeDocument/2006/relationships/oleObject" Target="../embeddings/oleObject204.bin"/><Relationship Id="rId14" Type="http://schemas.openxmlformats.org/officeDocument/2006/relationships/image" Target="../media/image213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9.wmf"/><Relationship Id="rId13" Type="http://schemas.openxmlformats.org/officeDocument/2006/relationships/oleObject" Target="../embeddings/oleObject215.bin"/><Relationship Id="rId18" Type="http://schemas.openxmlformats.org/officeDocument/2006/relationships/image" Target="../media/image222.wmf"/><Relationship Id="rId3" Type="http://schemas.openxmlformats.org/officeDocument/2006/relationships/image" Target="../media/image216.png"/><Relationship Id="rId7" Type="http://schemas.openxmlformats.org/officeDocument/2006/relationships/oleObject" Target="../embeddings/oleObject212.bin"/><Relationship Id="rId12" Type="http://schemas.openxmlformats.org/officeDocument/2006/relationships/image" Target="../media/image210.wmf"/><Relationship Id="rId17" Type="http://schemas.openxmlformats.org/officeDocument/2006/relationships/oleObject" Target="../embeddings/oleObject21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21.wmf"/><Relationship Id="rId20" Type="http://schemas.openxmlformats.org/officeDocument/2006/relationships/image" Target="../media/image223.wmf"/><Relationship Id="rId1" Type="http://schemas.openxmlformats.org/officeDocument/2006/relationships/vmlDrawing" Target="../drawings/vmlDrawing18.vml"/><Relationship Id="rId6" Type="http://schemas.openxmlformats.org/officeDocument/2006/relationships/image" Target="../media/image218.wmf"/><Relationship Id="rId11" Type="http://schemas.openxmlformats.org/officeDocument/2006/relationships/oleObject" Target="../embeddings/oleObject214.bin"/><Relationship Id="rId5" Type="http://schemas.openxmlformats.org/officeDocument/2006/relationships/oleObject" Target="../embeddings/oleObject211.bin"/><Relationship Id="rId15" Type="http://schemas.openxmlformats.org/officeDocument/2006/relationships/oleObject" Target="../embeddings/oleObject216.bin"/><Relationship Id="rId10" Type="http://schemas.openxmlformats.org/officeDocument/2006/relationships/image" Target="../media/image220.wmf"/><Relationship Id="rId19" Type="http://schemas.openxmlformats.org/officeDocument/2006/relationships/oleObject" Target="../embeddings/oleObject218.bin"/><Relationship Id="rId4" Type="http://schemas.openxmlformats.org/officeDocument/2006/relationships/image" Target="../media/image224.png"/><Relationship Id="rId9" Type="http://schemas.openxmlformats.org/officeDocument/2006/relationships/oleObject" Target="../embeddings/oleObject213.bin"/><Relationship Id="rId14" Type="http://schemas.openxmlformats.org/officeDocument/2006/relationships/image" Target="../media/image214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13" Type="http://schemas.openxmlformats.org/officeDocument/2006/relationships/oleObject" Target="../embeddings/oleObject5.bin"/><Relationship Id="rId18" Type="http://schemas.openxmlformats.org/officeDocument/2006/relationships/image" Target="../media/image7.wmf"/><Relationship Id="rId3" Type="http://schemas.openxmlformats.org/officeDocument/2006/relationships/image" Target="../media/image9.png"/><Relationship Id="rId21" Type="http://schemas.openxmlformats.org/officeDocument/2006/relationships/customXml" Target="../ink/ink1.xml"/><Relationship Id="rId7" Type="http://schemas.openxmlformats.org/officeDocument/2006/relationships/oleObject" Target="../embeddings/oleObject2.bin"/><Relationship Id="rId12" Type="http://schemas.openxmlformats.org/officeDocument/2006/relationships/image" Target="../media/image4.wmf"/><Relationship Id="rId1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.wmf"/><Relationship Id="rId20" Type="http://schemas.openxmlformats.org/officeDocument/2006/relationships/image" Target="../media/image8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5" Type="http://schemas.openxmlformats.org/officeDocument/2006/relationships/oleObject" Target="../embeddings/oleObject6.bin"/><Relationship Id="rId10" Type="http://schemas.openxmlformats.org/officeDocument/2006/relationships/image" Target="../media/image3.wmf"/><Relationship Id="rId19" Type="http://schemas.openxmlformats.org/officeDocument/2006/relationships/oleObject" Target="../embeddings/oleObject8.bin"/><Relationship Id="rId4" Type="http://schemas.openxmlformats.org/officeDocument/2006/relationships/image" Target="../media/image10.png"/><Relationship Id="rId9" Type="http://schemas.openxmlformats.org/officeDocument/2006/relationships/oleObject" Target="../embeddings/oleObject3.bin"/><Relationship Id="rId14" Type="http://schemas.openxmlformats.org/officeDocument/2006/relationships/image" Target="../media/image5.wmf"/><Relationship Id="rId22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3.bin"/><Relationship Id="rId18" Type="http://schemas.openxmlformats.org/officeDocument/2006/relationships/image" Target="../media/image17.wmf"/><Relationship Id="rId26" Type="http://schemas.openxmlformats.org/officeDocument/2006/relationships/image" Target="../media/image21.wmf"/><Relationship Id="rId3" Type="http://schemas.openxmlformats.org/officeDocument/2006/relationships/image" Target="../media/image9.png"/><Relationship Id="rId21" Type="http://schemas.openxmlformats.org/officeDocument/2006/relationships/oleObject" Target="../embeddings/oleObject17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4.wmf"/><Relationship Id="rId17" Type="http://schemas.openxmlformats.org/officeDocument/2006/relationships/oleObject" Target="../embeddings/oleObject15.bin"/><Relationship Id="rId25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6.wmf"/><Relationship Id="rId20" Type="http://schemas.openxmlformats.org/officeDocument/2006/relationships/image" Target="../media/image18.wmf"/><Relationship Id="rId29" Type="http://schemas.openxmlformats.org/officeDocument/2006/relationships/oleObject" Target="../embeddings/oleObject21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2.bin"/><Relationship Id="rId24" Type="http://schemas.openxmlformats.org/officeDocument/2006/relationships/image" Target="../media/image20.wmf"/><Relationship Id="rId32" Type="http://schemas.openxmlformats.org/officeDocument/2006/relationships/image" Target="../media/image24.wmf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4.bin"/><Relationship Id="rId23" Type="http://schemas.openxmlformats.org/officeDocument/2006/relationships/oleObject" Target="../embeddings/oleObject18.bin"/><Relationship Id="rId28" Type="http://schemas.openxmlformats.org/officeDocument/2006/relationships/image" Target="../media/image22.wmf"/><Relationship Id="rId10" Type="http://schemas.openxmlformats.org/officeDocument/2006/relationships/image" Target="../media/image13.wmf"/><Relationship Id="rId19" Type="http://schemas.openxmlformats.org/officeDocument/2006/relationships/oleObject" Target="../embeddings/oleObject16.bin"/><Relationship Id="rId31" Type="http://schemas.openxmlformats.org/officeDocument/2006/relationships/oleObject" Target="../embeddings/oleObject22.bin"/><Relationship Id="rId4" Type="http://schemas.openxmlformats.org/officeDocument/2006/relationships/image" Target="../media/image25.png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5.wmf"/><Relationship Id="rId22" Type="http://schemas.openxmlformats.org/officeDocument/2006/relationships/image" Target="../media/image19.wmf"/><Relationship Id="rId27" Type="http://schemas.openxmlformats.org/officeDocument/2006/relationships/oleObject" Target="../embeddings/oleObject20.bin"/><Relationship Id="rId30" Type="http://schemas.openxmlformats.org/officeDocument/2006/relationships/image" Target="../media/image23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27.bin"/><Relationship Id="rId18" Type="http://schemas.openxmlformats.org/officeDocument/2006/relationships/image" Target="../media/image32.wmf"/><Relationship Id="rId26" Type="http://schemas.openxmlformats.org/officeDocument/2006/relationships/image" Target="../media/image36.wmf"/><Relationship Id="rId3" Type="http://schemas.openxmlformats.org/officeDocument/2006/relationships/image" Target="../media/image9.png"/><Relationship Id="rId21" Type="http://schemas.openxmlformats.org/officeDocument/2006/relationships/oleObject" Target="../embeddings/oleObject31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9.wmf"/><Relationship Id="rId17" Type="http://schemas.openxmlformats.org/officeDocument/2006/relationships/oleObject" Target="../embeddings/oleObject29.bin"/><Relationship Id="rId25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1.wmf"/><Relationship Id="rId20" Type="http://schemas.openxmlformats.org/officeDocument/2006/relationships/image" Target="../media/image33.wmf"/><Relationship Id="rId29" Type="http://schemas.openxmlformats.org/officeDocument/2006/relationships/oleObject" Target="../embeddings/oleObject35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6.bin"/><Relationship Id="rId24" Type="http://schemas.openxmlformats.org/officeDocument/2006/relationships/image" Target="../media/image35.wmf"/><Relationship Id="rId5" Type="http://schemas.openxmlformats.org/officeDocument/2006/relationships/oleObject" Target="../embeddings/oleObject23.bin"/><Relationship Id="rId15" Type="http://schemas.openxmlformats.org/officeDocument/2006/relationships/oleObject" Target="../embeddings/oleObject28.bin"/><Relationship Id="rId23" Type="http://schemas.openxmlformats.org/officeDocument/2006/relationships/oleObject" Target="../embeddings/oleObject32.bin"/><Relationship Id="rId28" Type="http://schemas.openxmlformats.org/officeDocument/2006/relationships/image" Target="../media/image37.wmf"/><Relationship Id="rId10" Type="http://schemas.openxmlformats.org/officeDocument/2006/relationships/image" Target="../media/image28.wmf"/><Relationship Id="rId19" Type="http://schemas.openxmlformats.org/officeDocument/2006/relationships/oleObject" Target="../embeddings/oleObject30.bin"/><Relationship Id="rId4" Type="http://schemas.openxmlformats.org/officeDocument/2006/relationships/image" Target="../media/image39.png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30.wmf"/><Relationship Id="rId22" Type="http://schemas.openxmlformats.org/officeDocument/2006/relationships/image" Target="../media/image34.wmf"/><Relationship Id="rId27" Type="http://schemas.openxmlformats.org/officeDocument/2006/relationships/oleObject" Target="../embeddings/oleObject34.bin"/><Relationship Id="rId30" Type="http://schemas.openxmlformats.org/officeDocument/2006/relationships/image" Target="../media/image38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13" Type="http://schemas.openxmlformats.org/officeDocument/2006/relationships/oleObject" Target="../embeddings/oleObject40.bin"/><Relationship Id="rId18" Type="http://schemas.openxmlformats.org/officeDocument/2006/relationships/image" Target="../media/image46.wmf"/><Relationship Id="rId26" Type="http://schemas.openxmlformats.org/officeDocument/2006/relationships/image" Target="../media/image50.wmf"/><Relationship Id="rId3" Type="http://schemas.openxmlformats.org/officeDocument/2006/relationships/image" Target="../media/image9.png"/><Relationship Id="rId21" Type="http://schemas.openxmlformats.org/officeDocument/2006/relationships/oleObject" Target="../embeddings/oleObject44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43.wmf"/><Relationship Id="rId17" Type="http://schemas.openxmlformats.org/officeDocument/2006/relationships/oleObject" Target="../embeddings/oleObject42.bin"/><Relationship Id="rId25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5.wmf"/><Relationship Id="rId20" Type="http://schemas.openxmlformats.org/officeDocument/2006/relationships/image" Target="../media/image47.wmf"/><Relationship Id="rId29" Type="http://schemas.openxmlformats.org/officeDocument/2006/relationships/oleObject" Target="../embeddings/oleObject48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40.wmf"/><Relationship Id="rId11" Type="http://schemas.openxmlformats.org/officeDocument/2006/relationships/oleObject" Target="../embeddings/oleObject39.bin"/><Relationship Id="rId24" Type="http://schemas.openxmlformats.org/officeDocument/2006/relationships/image" Target="../media/image49.wmf"/><Relationship Id="rId5" Type="http://schemas.openxmlformats.org/officeDocument/2006/relationships/oleObject" Target="../embeddings/oleObject36.bin"/><Relationship Id="rId15" Type="http://schemas.openxmlformats.org/officeDocument/2006/relationships/oleObject" Target="../embeddings/oleObject41.bin"/><Relationship Id="rId23" Type="http://schemas.openxmlformats.org/officeDocument/2006/relationships/oleObject" Target="../embeddings/oleObject45.bin"/><Relationship Id="rId28" Type="http://schemas.openxmlformats.org/officeDocument/2006/relationships/image" Target="../media/image51.wmf"/><Relationship Id="rId10" Type="http://schemas.openxmlformats.org/officeDocument/2006/relationships/image" Target="../media/image42.wmf"/><Relationship Id="rId19" Type="http://schemas.openxmlformats.org/officeDocument/2006/relationships/oleObject" Target="../embeddings/oleObject43.bin"/><Relationship Id="rId4" Type="http://schemas.openxmlformats.org/officeDocument/2006/relationships/image" Target="../media/image53.png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44.wmf"/><Relationship Id="rId22" Type="http://schemas.openxmlformats.org/officeDocument/2006/relationships/image" Target="../media/image48.wmf"/><Relationship Id="rId27" Type="http://schemas.openxmlformats.org/officeDocument/2006/relationships/oleObject" Target="../embeddings/oleObject47.bin"/><Relationship Id="rId30" Type="http://schemas.openxmlformats.org/officeDocument/2006/relationships/image" Target="../media/image5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13" Type="http://schemas.openxmlformats.org/officeDocument/2006/relationships/oleObject" Target="../embeddings/oleObject53.bin"/><Relationship Id="rId18" Type="http://schemas.openxmlformats.org/officeDocument/2006/relationships/image" Target="../media/image60.wmf"/><Relationship Id="rId3" Type="http://schemas.openxmlformats.org/officeDocument/2006/relationships/image" Target="../media/image9.png"/><Relationship Id="rId21" Type="http://schemas.openxmlformats.org/officeDocument/2006/relationships/oleObject" Target="../embeddings/oleObject57.bin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57.wmf"/><Relationship Id="rId17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9.wmf"/><Relationship Id="rId20" Type="http://schemas.openxmlformats.org/officeDocument/2006/relationships/image" Target="../media/image61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54.w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5" Type="http://schemas.openxmlformats.org/officeDocument/2006/relationships/oleObject" Target="../embeddings/oleObject54.bin"/><Relationship Id="rId10" Type="http://schemas.openxmlformats.org/officeDocument/2006/relationships/image" Target="../media/image56.wmf"/><Relationship Id="rId19" Type="http://schemas.openxmlformats.org/officeDocument/2006/relationships/oleObject" Target="../embeddings/oleObject56.bin"/><Relationship Id="rId4" Type="http://schemas.openxmlformats.org/officeDocument/2006/relationships/image" Target="../media/image63.png"/><Relationship Id="rId9" Type="http://schemas.openxmlformats.org/officeDocument/2006/relationships/oleObject" Target="../embeddings/oleObject51.bin"/><Relationship Id="rId14" Type="http://schemas.openxmlformats.org/officeDocument/2006/relationships/image" Target="../media/image58.wmf"/><Relationship Id="rId22" Type="http://schemas.openxmlformats.org/officeDocument/2006/relationships/image" Target="../media/image6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13" Type="http://schemas.openxmlformats.org/officeDocument/2006/relationships/oleObject" Target="../embeddings/oleObject62.bin"/><Relationship Id="rId18" Type="http://schemas.openxmlformats.org/officeDocument/2006/relationships/image" Target="../media/image69.wmf"/><Relationship Id="rId26" Type="http://schemas.openxmlformats.org/officeDocument/2006/relationships/image" Target="../media/image73.wmf"/><Relationship Id="rId3" Type="http://schemas.openxmlformats.org/officeDocument/2006/relationships/image" Target="../media/image9.png"/><Relationship Id="rId21" Type="http://schemas.openxmlformats.org/officeDocument/2006/relationships/oleObject" Target="../embeddings/oleObject66.bin"/><Relationship Id="rId34" Type="http://schemas.openxmlformats.org/officeDocument/2006/relationships/image" Target="../media/image77.wmf"/><Relationship Id="rId7" Type="http://schemas.openxmlformats.org/officeDocument/2006/relationships/oleObject" Target="../embeddings/oleObject59.bin"/><Relationship Id="rId12" Type="http://schemas.openxmlformats.org/officeDocument/2006/relationships/image" Target="../media/image66.wmf"/><Relationship Id="rId17" Type="http://schemas.openxmlformats.org/officeDocument/2006/relationships/oleObject" Target="../embeddings/oleObject64.bin"/><Relationship Id="rId25" Type="http://schemas.openxmlformats.org/officeDocument/2006/relationships/oleObject" Target="../embeddings/oleObject68.bin"/><Relationship Id="rId33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8.wmf"/><Relationship Id="rId20" Type="http://schemas.openxmlformats.org/officeDocument/2006/relationships/image" Target="../media/image70.wmf"/><Relationship Id="rId29" Type="http://schemas.openxmlformats.org/officeDocument/2006/relationships/oleObject" Target="../embeddings/oleObject70.bin"/><Relationship Id="rId1" Type="http://schemas.openxmlformats.org/officeDocument/2006/relationships/vmlDrawing" Target="../drawings/vmlDrawing6.vml"/><Relationship Id="rId6" Type="http://schemas.openxmlformats.org/officeDocument/2006/relationships/image" Target="../media/image54.wmf"/><Relationship Id="rId11" Type="http://schemas.openxmlformats.org/officeDocument/2006/relationships/oleObject" Target="../embeddings/oleObject61.bin"/><Relationship Id="rId24" Type="http://schemas.openxmlformats.org/officeDocument/2006/relationships/image" Target="../media/image72.wmf"/><Relationship Id="rId32" Type="http://schemas.openxmlformats.org/officeDocument/2006/relationships/image" Target="../media/image76.wmf"/><Relationship Id="rId5" Type="http://schemas.openxmlformats.org/officeDocument/2006/relationships/oleObject" Target="../embeddings/oleObject58.bin"/><Relationship Id="rId15" Type="http://schemas.openxmlformats.org/officeDocument/2006/relationships/oleObject" Target="../embeddings/oleObject63.bin"/><Relationship Id="rId23" Type="http://schemas.openxmlformats.org/officeDocument/2006/relationships/oleObject" Target="../embeddings/oleObject67.bin"/><Relationship Id="rId28" Type="http://schemas.openxmlformats.org/officeDocument/2006/relationships/image" Target="../media/image74.wmf"/><Relationship Id="rId36" Type="http://schemas.openxmlformats.org/officeDocument/2006/relationships/image" Target="../media/image78.wmf"/><Relationship Id="rId10" Type="http://schemas.openxmlformats.org/officeDocument/2006/relationships/image" Target="../media/image65.wmf"/><Relationship Id="rId19" Type="http://schemas.openxmlformats.org/officeDocument/2006/relationships/oleObject" Target="../embeddings/oleObject65.bin"/><Relationship Id="rId31" Type="http://schemas.openxmlformats.org/officeDocument/2006/relationships/oleObject" Target="../embeddings/oleObject71.bin"/><Relationship Id="rId4" Type="http://schemas.openxmlformats.org/officeDocument/2006/relationships/image" Target="../media/image79.png"/><Relationship Id="rId9" Type="http://schemas.openxmlformats.org/officeDocument/2006/relationships/oleObject" Target="../embeddings/oleObject60.bin"/><Relationship Id="rId14" Type="http://schemas.openxmlformats.org/officeDocument/2006/relationships/image" Target="../media/image67.wmf"/><Relationship Id="rId22" Type="http://schemas.openxmlformats.org/officeDocument/2006/relationships/image" Target="../media/image71.wmf"/><Relationship Id="rId27" Type="http://schemas.openxmlformats.org/officeDocument/2006/relationships/oleObject" Target="../embeddings/oleObject69.bin"/><Relationship Id="rId30" Type="http://schemas.openxmlformats.org/officeDocument/2006/relationships/image" Target="../media/image75.wmf"/><Relationship Id="rId35" Type="http://schemas.openxmlformats.org/officeDocument/2006/relationships/oleObject" Target="../embeddings/oleObject73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13" Type="http://schemas.openxmlformats.org/officeDocument/2006/relationships/oleObject" Target="../embeddings/oleObject78.bin"/><Relationship Id="rId18" Type="http://schemas.openxmlformats.org/officeDocument/2006/relationships/image" Target="../media/image85.wmf"/><Relationship Id="rId26" Type="http://schemas.openxmlformats.org/officeDocument/2006/relationships/image" Target="../media/image89.wmf"/><Relationship Id="rId3" Type="http://schemas.openxmlformats.org/officeDocument/2006/relationships/image" Target="../media/image9.png"/><Relationship Id="rId21" Type="http://schemas.openxmlformats.org/officeDocument/2006/relationships/oleObject" Target="../embeddings/oleObject82.bin"/><Relationship Id="rId7" Type="http://schemas.openxmlformats.org/officeDocument/2006/relationships/oleObject" Target="../embeddings/oleObject75.bin"/><Relationship Id="rId12" Type="http://schemas.openxmlformats.org/officeDocument/2006/relationships/image" Target="../media/image82.wmf"/><Relationship Id="rId17" Type="http://schemas.openxmlformats.org/officeDocument/2006/relationships/oleObject" Target="../embeddings/oleObject80.bin"/><Relationship Id="rId25" Type="http://schemas.openxmlformats.org/officeDocument/2006/relationships/oleObject" Target="../embeddings/oleObject8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4.wmf"/><Relationship Id="rId20" Type="http://schemas.openxmlformats.org/officeDocument/2006/relationships/image" Target="../media/image86.wmf"/><Relationship Id="rId29" Type="http://schemas.openxmlformats.org/officeDocument/2006/relationships/oleObject" Target="../embeddings/oleObject86.bin"/><Relationship Id="rId1" Type="http://schemas.openxmlformats.org/officeDocument/2006/relationships/vmlDrawing" Target="../drawings/vmlDrawing7.vml"/><Relationship Id="rId6" Type="http://schemas.openxmlformats.org/officeDocument/2006/relationships/image" Target="../media/image54.wmf"/><Relationship Id="rId11" Type="http://schemas.openxmlformats.org/officeDocument/2006/relationships/oleObject" Target="../embeddings/oleObject77.bin"/><Relationship Id="rId24" Type="http://schemas.openxmlformats.org/officeDocument/2006/relationships/image" Target="../media/image88.wmf"/><Relationship Id="rId5" Type="http://schemas.openxmlformats.org/officeDocument/2006/relationships/oleObject" Target="../embeddings/oleObject74.bin"/><Relationship Id="rId15" Type="http://schemas.openxmlformats.org/officeDocument/2006/relationships/oleObject" Target="../embeddings/oleObject79.bin"/><Relationship Id="rId23" Type="http://schemas.openxmlformats.org/officeDocument/2006/relationships/oleObject" Target="../embeddings/oleObject83.bin"/><Relationship Id="rId28" Type="http://schemas.openxmlformats.org/officeDocument/2006/relationships/image" Target="../media/image90.wmf"/><Relationship Id="rId10" Type="http://schemas.openxmlformats.org/officeDocument/2006/relationships/image" Target="../media/image81.wmf"/><Relationship Id="rId19" Type="http://schemas.openxmlformats.org/officeDocument/2006/relationships/oleObject" Target="../embeddings/oleObject81.bin"/><Relationship Id="rId4" Type="http://schemas.openxmlformats.org/officeDocument/2006/relationships/image" Target="../media/image92.png"/><Relationship Id="rId9" Type="http://schemas.openxmlformats.org/officeDocument/2006/relationships/oleObject" Target="../embeddings/oleObject76.bin"/><Relationship Id="rId14" Type="http://schemas.openxmlformats.org/officeDocument/2006/relationships/image" Target="../media/image83.wmf"/><Relationship Id="rId22" Type="http://schemas.openxmlformats.org/officeDocument/2006/relationships/image" Target="../media/image87.wmf"/><Relationship Id="rId27" Type="http://schemas.openxmlformats.org/officeDocument/2006/relationships/oleObject" Target="../embeddings/oleObject85.bin"/><Relationship Id="rId30" Type="http://schemas.openxmlformats.org/officeDocument/2006/relationships/image" Target="../media/image91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4.wmf"/><Relationship Id="rId13" Type="http://schemas.openxmlformats.org/officeDocument/2006/relationships/oleObject" Target="../embeddings/oleObject91.bin"/><Relationship Id="rId3" Type="http://schemas.openxmlformats.org/officeDocument/2006/relationships/image" Target="../media/image9.png"/><Relationship Id="rId7" Type="http://schemas.openxmlformats.org/officeDocument/2006/relationships/oleObject" Target="../embeddings/oleObject88.bin"/><Relationship Id="rId12" Type="http://schemas.openxmlformats.org/officeDocument/2006/relationships/image" Target="../media/image9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8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93.wmf"/><Relationship Id="rId11" Type="http://schemas.openxmlformats.org/officeDocument/2006/relationships/oleObject" Target="../embeddings/oleObject90.bin"/><Relationship Id="rId5" Type="http://schemas.openxmlformats.org/officeDocument/2006/relationships/oleObject" Target="../embeddings/oleObject87.bin"/><Relationship Id="rId15" Type="http://schemas.openxmlformats.org/officeDocument/2006/relationships/oleObject" Target="../embeddings/oleObject92.bin"/><Relationship Id="rId10" Type="http://schemas.openxmlformats.org/officeDocument/2006/relationships/image" Target="../media/image95.wmf"/><Relationship Id="rId4" Type="http://schemas.openxmlformats.org/officeDocument/2006/relationships/image" Target="../media/image99.png"/><Relationship Id="rId9" Type="http://schemas.openxmlformats.org/officeDocument/2006/relationships/oleObject" Target="../embeddings/oleObject89.bin"/><Relationship Id="rId14" Type="http://schemas.openxmlformats.org/officeDocument/2006/relationships/image" Target="../media/image9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89D0D-234D-4A5A-852E-DDD19C71C6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M12P </a:t>
            </a:r>
            <a:br>
              <a:rPr lang="en-US" dirty="0"/>
            </a:br>
            <a:r>
              <a:rPr lang="en-US" dirty="0"/>
              <a:t>Ch6 Trigonometry Review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EC37EF-F281-4D9E-91E1-5F5C6A61B4A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3528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E1DF253-6C46-4A12-B6DF-1C333CE928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367" y="85673"/>
            <a:ext cx="11434613" cy="838252"/>
          </a:xfrm>
          <a:prstGeom prst="rect">
            <a:avLst/>
          </a:prstGeom>
        </p:spPr>
      </p:pic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8AA7000E-13E5-42EA-8FDD-C387D37D6B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0161007"/>
              </p:ext>
            </p:extLst>
          </p:nvPr>
        </p:nvGraphicFramePr>
        <p:xfrm>
          <a:off x="1028700" y="1819275"/>
          <a:ext cx="2395538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Equation" r:id="rId4" imgW="1028520" imgH="203040" progId="Equation.DSMT4">
                  <p:embed/>
                </p:oleObj>
              </mc:Choice>
              <mc:Fallback>
                <p:oleObj name="Equation" r:id="rId4" imgW="1028520" imgH="2030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8AA7000E-13E5-42EA-8FDD-C387D37D6BB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28700" y="1819275"/>
                        <a:ext cx="2395538" cy="479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0AAEFED-A848-4527-9387-A28B120B91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4318891"/>
              </p:ext>
            </p:extLst>
          </p:nvPr>
        </p:nvGraphicFramePr>
        <p:xfrm>
          <a:off x="715963" y="2674938"/>
          <a:ext cx="2833687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Equation" r:id="rId6" imgW="1218960" imgH="253800" progId="Equation.DSMT4">
                  <p:embed/>
                </p:oleObj>
              </mc:Choice>
              <mc:Fallback>
                <p:oleObj name="Equation" r:id="rId6" imgW="121896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C0AAEFED-A848-4527-9387-A28B120B910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15963" y="2674938"/>
                        <a:ext cx="2833687" cy="598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21D3C96A-E248-454A-9668-20102D89CA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7879777"/>
              </p:ext>
            </p:extLst>
          </p:nvPr>
        </p:nvGraphicFramePr>
        <p:xfrm>
          <a:off x="982663" y="3460750"/>
          <a:ext cx="2303462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8" imgW="990360" imgH="393480" progId="Equation.DSMT4">
                  <p:embed/>
                </p:oleObj>
              </mc:Choice>
              <mc:Fallback>
                <p:oleObj name="Equation" r:id="rId8" imgW="99036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21D3C96A-E248-454A-9668-20102D89CA2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982663" y="3460750"/>
                        <a:ext cx="2303462" cy="928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24FEEB1C-C91B-4D73-B4D3-5BF2E614D3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4301307"/>
              </p:ext>
            </p:extLst>
          </p:nvPr>
        </p:nvGraphicFramePr>
        <p:xfrm>
          <a:off x="299298" y="4404273"/>
          <a:ext cx="3810000" cy="928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10" imgW="1638000" imgH="393480" progId="Equation.DSMT4">
                  <p:embed/>
                </p:oleObj>
              </mc:Choice>
              <mc:Fallback>
                <p:oleObj name="Equation" r:id="rId10" imgW="1638000" imgH="393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24FEEB1C-C91B-4D73-B4D3-5BF2E614D3E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99298" y="4404273"/>
                        <a:ext cx="3810000" cy="9286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E39AF61E-4FB6-4C7E-9341-665E99C4F2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7441844"/>
              </p:ext>
            </p:extLst>
          </p:nvPr>
        </p:nvGraphicFramePr>
        <p:xfrm>
          <a:off x="227013" y="5533913"/>
          <a:ext cx="194945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12" imgW="838080" imgH="177480" progId="Equation.DSMT4">
                  <p:embed/>
                </p:oleObj>
              </mc:Choice>
              <mc:Fallback>
                <p:oleObj name="Equation" r:id="rId12" imgW="83808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E39AF61E-4FB6-4C7E-9341-665E99C4F28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27013" y="5533913"/>
                        <a:ext cx="1949450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A3FF970D-8C2A-47FC-999A-E001C332A6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7482942"/>
              </p:ext>
            </p:extLst>
          </p:nvPr>
        </p:nvGraphicFramePr>
        <p:xfrm>
          <a:off x="271463" y="6278563"/>
          <a:ext cx="191928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14" imgW="825480" imgH="177480" progId="Equation.DSMT4">
                  <p:embed/>
                </p:oleObj>
              </mc:Choice>
              <mc:Fallback>
                <p:oleObj name="Equation" r:id="rId14" imgW="82548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A3FF970D-8C2A-47FC-999A-E001C332A6E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71463" y="6278563"/>
                        <a:ext cx="1919287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C759B7C0-F1F5-469E-BA64-55BFA6BA84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3120329"/>
              </p:ext>
            </p:extLst>
          </p:nvPr>
        </p:nvGraphicFramePr>
        <p:xfrm>
          <a:off x="3006060" y="5187544"/>
          <a:ext cx="88582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16" imgW="380880" imgH="177480" progId="Equation.DSMT4">
                  <p:embed/>
                </p:oleObj>
              </mc:Choice>
              <mc:Fallback>
                <p:oleObj name="Equation" r:id="rId16" imgW="38088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C759B7C0-F1F5-469E-BA64-55BFA6BA84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006060" y="5187544"/>
                        <a:ext cx="885825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60375761-C7DB-4D9A-AC31-1444079A30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0362664"/>
              </p:ext>
            </p:extLst>
          </p:nvPr>
        </p:nvGraphicFramePr>
        <p:xfrm>
          <a:off x="139405" y="913330"/>
          <a:ext cx="4289425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18" imgW="1841400" imgH="253800" progId="Equation.DSMT4">
                  <p:embed/>
                </p:oleObj>
              </mc:Choice>
              <mc:Fallback>
                <p:oleObj name="Equation" r:id="rId18" imgW="1841400" imgH="2538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60375761-C7DB-4D9A-AC31-1444079A30F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39405" y="913330"/>
                        <a:ext cx="4289425" cy="598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291DAA9F-E820-4579-9672-E16591C66E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5255130"/>
              </p:ext>
            </p:extLst>
          </p:nvPr>
        </p:nvGraphicFramePr>
        <p:xfrm>
          <a:off x="5653162" y="1986182"/>
          <a:ext cx="194945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20" imgW="838080" imgH="177480" progId="Equation.DSMT4">
                  <p:embed/>
                </p:oleObj>
              </mc:Choice>
              <mc:Fallback>
                <p:oleObj name="Equation" r:id="rId20" imgW="838080" imgH="177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291DAA9F-E820-4579-9672-E16591C66E7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653162" y="1986182"/>
                        <a:ext cx="1949450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6D680C77-52A5-4991-AF92-7736658AB7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8659680"/>
              </p:ext>
            </p:extLst>
          </p:nvPr>
        </p:nvGraphicFramePr>
        <p:xfrm>
          <a:off x="8706626" y="2007819"/>
          <a:ext cx="191928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21" imgW="825480" imgH="177480" progId="Equation.DSMT4">
                  <p:embed/>
                </p:oleObj>
              </mc:Choice>
              <mc:Fallback>
                <p:oleObj name="Equation" r:id="rId21" imgW="825480" imgH="177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6D680C77-52A5-4991-AF92-7736658AB76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8706626" y="2007819"/>
                        <a:ext cx="1919287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21E9BA58-2B95-4C50-8242-99768B47EE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6188385"/>
              </p:ext>
            </p:extLst>
          </p:nvPr>
        </p:nvGraphicFramePr>
        <p:xfrm>
          <a:off x="5775177" y="2460403"/>
          <a:ext cx="162560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22" imgW="698400" imgH="228600" progId="Equation.DSMT4">
                  <p:embed/>
                </p:oleObj>
              </mc:Choice>
              <mc:Fallback>
                <p:oleObj name="Equation" r:id="rId22" imgW="698400" imgH="2286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21E9BA58-2B95-4C50-8242-99768B47EE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5775177" y="2460403"/>
                        <a:ext cx="1625600" cy="539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B222502F-338C-48E7-9CF0-6862A55C6C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8227155"/>
              </p:ext>
            </p:extLst>
          </p:nvPr>
        </p:nvGraphicFramePr>
        <p:xfrm>
          <a:off x="5745938" y="3190062"/>
          <a:ext cx="2630488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24" imgW="1130040" imgH="228600" progId="Equation.DSMT4">
                  <p:embed/>
                </p:oleObj>
              </mc:Choice>
              <mc:Fallback>
                <p:oleObj name="Equation" r:id="rId24" imgW="1130040" imgH="2286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B222502F-338C-48E7-9CF0-6862A55C6C9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5745938" y="3190062"/>
                        <a:ext cx="2630488" cy="539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7A2CCF12-6771-43FA-9A58-0084613B76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5060832"/>
              </p:ext>
            </p:extLst>
          </p:nvPr>
        </p:nvGraphicFramePr>
        <p:xfrm>
          <a:off x="5771892" y="3727745"/>
          <a:ext cx="186055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26" imgW="799920" imgH="228600" progId="Equation.DSMT4">
                  <p:embed/>
                </p:oleObj>
              </mc:Choice>
              <mc:Fallback>
                <p:oleObj name="Equation" r:id="rId26" imgW="799920" imgH="22860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7A2CCF12-6771-43FA-9A58-0084613B766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5771892" y="3727745"/>
                        <a:ext cx="1860550" cy="539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469D4D0D-E10D-4666-8C9D-A29EC84359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7698242"/>
              </p:ext>
            </p:extLst>
          </p:nvPr>
        </p:nvGraphicFramePr>
        <p:xfrm>
          <a:off x="5797846" y="4722628"/>
          <a:ext cx="186055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28" imgW="799920" imgH="228600" progId="Equation.DSMT4">
                  <p:embed/>
                </p:oleObj>
              </mc:Choice>
              <mc:Fallback>
                <p:oleObj name="Equation" r:id="rId28" imgW="799920" imgH="2286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469D4D0D-E10D-4666-8C9D-A29EC84359C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5797846" y="4722628"/>
                        <a:ext cx="1860550" cy="539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7A0BF59B-4731-45EC-9BE3-818A21220C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8174729"/>
              </p:ext>
            </p:extLst>
          </p:nvPr>
        </p:nvGraphicFramePr>
        <p:xfrm>
          <a:off x="8754989" y="2634253"/>
          <a:ext cx="1862137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30" imgW="799920" imgH="228600" progId="Equation.DSMT4">
                  <p:embed/>
                </p:oleObj>
              </mc:Choice>
              <mc:Fallback>
                <p:oleObj name="Equation" r:id="rId30" imgW="799920" imgH="22860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7A0BF59B-4731-45EC-9BE3-818A21220C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8754989" y="2634253"/>
                        <a:ext cx="1862137" cy="539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9B17FAE7-ABEC-4B2A-957F-F14EF94141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9390731"/>
              </p:ext>
            </p:extLst>
          </p:nvPr>
        </p:nvGraphicFramePr>
        <p:xfrm>
          <a:off x="8700681" y="3668971"/>
          <a:ext cx="1890713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32" imgW="812520" imgH="228600" progId="Equation.DSMT4">
                  <p:embed/>
                </p:oleObj>
              </mc:Choice>
              <mc:Fallback>
                <p:oleObj name="Equation" r:id="rId32" imgW="812520" imgH="22860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9B17FAE7-ABEC-4B2A-957F-F14EF941414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8700681" y="3668971"/>
                        <a:ext cx="1890713" cy="539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B80716C8-BF7B-46E0-B59D-2031141FCF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3499347"/>
              </p:ext>
            </p:extLst>
          </p:nvPr>
        </p:nvGraphicFramePr>
        <p:xfrm>
          <a:off x="8660551" y="4703356"/>
          <a:ext cx="1862137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Equation" r:id="rId34" imgW="799920" imgH="228600" progId="Equation.DSMT4">
                  <p:embed/>
                </p:oleObj>
              </mc:Choice>
              <mc:Fallback>
                <p:oleObj name="Equation" r:id="rId34" imgW="799920" imgH="22860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B80716C8-BF7B-46E0-B59D-2031141FCF9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8660551" y="4703356"/>
                        <a:ext cx="1862137" cy="539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80962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CEF4C5F-9ACD-4593-A40B-88AFED1839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256" y="104745"/>
            <a:ext cx="11333570" cy="60962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3F0ED1A-F6B8-4252-9D6C-198C941C54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2610" y="866732"/>
            <a:ext cx="4515480" cy="60968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4B391B9-3C38-4729-9C63-4F17F30CFD28}"/>
              </a:ext>
            </a:extLst>
          </p:cNvPr>
          <p:cNvSpPr txBox="1"/>
          <p:nvPr/>
        </p:nvSpPr>
        <p:spPr>
          <a:xfrm>
            <a:off x="5886450" y="1123950"/>
            <a:ext cx="6438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First look at all the identities that could be useful: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713899F0-20CF-4AE5-9C27-56F4CDA354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7376513"/>
              </p:ext>
            </p:extLst>
          </p:nvPr>
        </p:nvGraphicFramePr>
        <p:xfrm>
          <a:off x="5927724" y="1495425"/>
          <a:ext cx="2993571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Equation" r:id="rId5" imgW="1269720" imgH="177480" progId="Equation.DSMT4">
                  <p:embed/>
                </p:oleObj>
              </mc:Choice>
              <mc:Fallback>
                <p:oleObj name="Equation" r:id="rId5" imgW="1269720" imgH="17748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713899F0-20CF-4AE5-9C27-56F4CDA354F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927724" y="1495425"/>
                        <a:ext cx="2993571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0671EF6B-8D45-41B0-B23E-488239B168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6176970"/>
              </p:ext>
            </p:extLst>
          </p:nvPr>
        </p:nvGraphicFramePr>
        <p:xfrm>
          <a:off x="5915025" y="2016125"/>
          <a:ext cx="3382963" cy="164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Equation" r:id="rId7" imgW="1434960" imgH="698400" progId="Equation.DSMT4">
                  <p:embed/>
                </p:oleObj>
              </mc:Choice>
              <mc:Fallback>
                <p:oleObj name="Equation" r:id="rId7" imgW="1434960" imgH="6984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0671EF6B-8D45-41B0-B23E-488239B1682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915025" y="2016125"/>
                        <a:ext cx="3382963" cy="16462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C920762C-AF38-449F-8077-E9E5CCFB29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1665818"/>
              </p:ext>
            </p:extLst>
          </p:nvPr>
        </p:nvGraphicFramePr>
        <p:xfrm>
          <a:off x="284163" y="1679575"/>
          <a:ext cx="3744397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Equation" r:id="rId9" imgW="1993680" imgH="393480" progId="Equation.DSMT4">
                  <p:embed/>
                </p:oleObj>
              </mc:Choice>
              <mc:Fallback>
                <p:oleObj name="Equation" r:id="rId9" imgW="199368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C920762C-AF38-449F-8077-E9E5CCFB29C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84163" y="1679575"/>
                        <a:ext cx="3744397" cy="739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87B375C-5294-440A-8197-483BBE536A77}"/>
              </a:ext>
            </a:extLst>
          </p:cNvPr>
          <p:cNvCxnSpPr/>
          <p:nvPr/>
        </p:nvCxnSpPr>
        <p:spPr>
          <a:xfrm flipV="1">
            <a:off x="419100" y="2162175"/>
            <a:ext cx="476250" cy="2667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2555C8F-F01E-4FC1-ABDB-CE02BFEED575}"/>
              </a:ext>
            </a:extLst>
          </p:cNvPr>
          <p:cNvCxnSpPr/>
          <p:nvPr/>
        </p:nvCxnSpPr>
        <p:spPr>
          <a:xfrm flipV="1">
            <a:off x="1295400" y="1952625"/>
            <a:ext cx="476250" cy="2667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F4FF903B-EBB3-47E5-A3FA-BF558CB7CC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7609548"/>
              </p:ext>
            </p:extLst>
          </p:nvPr>
        </p:nvGraphicFramePr>
        <p:xfrm>
          <a:off x="684213" y="2832100"/>
          <a:ext cx="3556000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Equation" r:id="rId11" imgW="1892160" imgH="393480" progId="Equation.DSMT4">
                  <p:embed/>
                </p:oleObj>
              </mc:Choice>
              <mc:Fallback>
                <p:oleObj name="Equation" r:id="rId11" imgW="1892160" imgH="393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F4FF903B-EBB3-47E5-A3FA-BF558CB7CC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84213" y="2832100"/>
                        <a:ext cx="3556000" cy="739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152FDDB7-1AD5-4081-917A-3587A16C58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0428284"/>
              </p:ext>
            </p:extLst>
          </p:nvPr>
        </p:nvGraphicFramePr>
        <p:xfrm>
          <a:off x="2586038" y="3000375"/>
          <a:ext cx="1312862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13" imgW="698400" imgH="203040" progId="Equation.DSMT4">
                  <p:embed/>
                </p:oleObj>
              </mc:Choice>
              <mc:Fallback>
                <p:oleObj name="Equation" r:id="rId13" imgW="698400" imgH="2030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152FDDB7-1AD5-4081-917A-3587A16C58D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586038" y="3000375"/>
                        <a:ext cx="1312862" cy="382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83D0BBC1-2BC6-41CC-9242-B1F52C660D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1288338"/>
              </p:ext>
            </p:extLst>
          </p:nvPr>
        </p:nvGraphicFramePr>
        <p:xfrm>
          <a:off x="619125" y="3760788"/>
          <a:ext cx="2886075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15" imgW="1536480" imgH="419040" progId="Equation.DSMT4">
                  <p:embed/>
                </p:oleObj>
              </mc:Choice>
              <mc:Fallback>
                <p:oleObj name="Equation" r:id="rId15" imgW="1536480" imgH="4190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83D0BBC1-2BC6-41CC-9242-B1F52C660DB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19125" y="3760788"/>
                        <a:ext cx="2886075" cy="787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24395C5-B885-44FC-8BD2-31C88002FB24}"/>
              </a:ext>
            </a:extLst>
          </p:cNvPr>
          <p:cNvCxnSpPr/>
          <p:nvPr/>
        </p:nvCxnSpPr>
        <p:spPr>
          <a:xfrm flipV="1">
            <a:off x="2000250" y="3848100"/>
            <a:ext cx="476250" cy="2667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92E8E9B-29A2-4A4E-B6A6-B04406E8C3D7}"/>
              </a:ext>
            </a:extLst>
          </p:cNvPr>
          <p:cNvCxnSpPr/>
          <p:nvPr/>
        </p:nvCxnSpPr>
        <p:spPr>
          <a:xfrm flipV="1">
            <a:off x="1981200" y="4257675"/>
            <a:ext cx="476250" cy="2667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D88137AA-5C58-40D8-A643-54E02D4BAA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5177852"/>
              </p:ext>
            </p:extLst>
          </p:nvPr>
        </p:nvGraphicFramePr>
        <p:xfrm>
          <a:off x="549275" y="4794250"/>
          <a:ext cx="2719388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17" imgW="1447560" imgH="393480" progId="Equation.DSMT4">
                  <p:embed/>
                </p:oleObj>
              </mc:Choice>
              <mc:Fallback>
                <p:oleObj name="Equation" r:id="rId17" imgW="1447560" imgH="393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D88137AA-5C58-40D8-A643-54E02D4BAAF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49275" y="4794250"/>
                        <a:ext cx="2719388" cy="739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EA4995D-3D35-4AD9-B2DA-53C1819D54C6}"/>
              </a:ext>
            </a:extLst>
          </p:cNvPr>
          <p:cNvCxnSpPr/>
          <p:nvPr/>
        </p:nvCxnSpPr>
        <p:spPr>
          <a:xfrm flipV="1">
            <a:off x="809625" y="5010150"/>
            <a:ext cx="476250" cy="2667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4C33DD1-913F-4DCF-A301-1F0DCD300A74}"/>
              </a:ext>
            </a:extLst>
          </p:cNvPr>
          <p:cNvCxnSpPr/>
          <p:nvPr/>
        </p:nvCxnSpPr>
        <p:spPr>
          <a:xfrm flipV="1">
            <a:off x="1800225" y="5000625"/>
            <a:ext cx="476250" cy="2667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9AFCC8E5-DA12-4E84-BB4D-0DF718C61A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9808725"/>
              </p:ext>
            </p:extLst>
          </p:nvPr>
        </p:nvGraphicFramePr>
        <p:xfrm>
          <a:off x="2562225" y="5765800"/>
          <a:ext cx="1550988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19" imgW="825480" imgH="393480" progId="Equation.DSMT4">
                  <p:embed/>
                </p:oleObj>
              </mc:Choice>
              <mc:Fallback>
                <p:oleObj name="Equation" r:id="rId19" imgW="825480" imgH="393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9AFCC8E5-DA12-4E84-BB4D-0DF718C61A5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2562225" y="5765800"/>
                        <a:ext cx="1550988" cy="739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AA955B48-CF0F-4661-B40A-98413161D095}"/>
              </a:ext>
            </a:extLst>
          </p:cNvPr>
          <p:cNvSpPr txBox="1"/>
          <p:nvPr/>
        </p:nvSpPr>
        <p:spPr>
          <a:xfrm>
            <a:off x="5676900" y="4095750"/>
            <a:ext cx="6438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NOW LOOK FOR RESTRICTIONS!!!</a:t>
            </a:r>
          </a:p>
        </p:txBody>
      </p:sp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6D66146A-3D33-4FDA-A3BA-20086ADC12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7137008"/>
              </p:ext>
            </p:extLst>
          </p:nvPr>
        </p:nvGraphicFramePr>
        <p:xfrm>
          <a:off x="5784850" y="4591050"/>
          <a:ext cx="131762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21" imgW="558720" imgH="177480" progId="Equation.DSMT4">
                  <p:embed/>
                </p:oleObj>
              </mc:Choice>
              <mc:Fallback>
                <p:oleObj name="Equation" r:id="rId21" imgW="558720" imgH="1774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6D66146A-3D33-4FDA-A3BA-20086ADC12C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5784850" y="4591050"/>
                        <a:ext cx="1317625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A3714A42-C4BA-4FA9-9FC3-8EEA0B6FC8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9657254"/>
              </p:ext>
            </p:extLst>
          </p:nvPr>
        </p:nvGraphicFramePr>
        <p:xfrm>
          <a:off x="5729288" y="5089525"/>
          <a:ext cx="137795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Equation" r:id="rId23" imgW="583920" imgH="177480" progId="Equation.DSMT4">
                  <p:embed/>
                </p:oleObj>
              </mc:Choice>
              <mc:Fallback>
                <p:oleObj name="Equation" r:id="rId23" imgW="583920" imgH="1774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A3714A42-C4BA-4FA9-9FC3-8EEA0B6FC87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5729288" y="5089525"/>
                        <a:ext cx="1377950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684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CEF4C5F-9ACD-4593-A40B-88AFED1839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256" y="104745"/>
            <a:ext cx="11333570" cy="60962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8916C37-09CB-43C2-B5B7-B9A260AFBF03}"/>
              </a:ext>
            </a:extLst>
          </p:cNvPr>
          <p:cNvSpPr txBox="1"/>
          <p:nvPr/>
        </p:nvSpPr>
        <p:spPr>
          <a:xfrm>
            <a:off x="5886450" y="1123950"/>
            <a:ext cx="57340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Whenever you see a binomial in the denominator, that’s a sign that you will need to “RATIONALIZE” it by multiplying it with it’s conjugate!!!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D4D115F2-8ECC-47FD-A44E-0E72968FC8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2425713"/>
              </p:ext>
            </p:extLst>
          </p:nvPr>
        </p:nvGraphicFramePr>
        <p:xfrm>
          <a:off x="5861050" y="2228849"/>
          <a:ext cx="3379946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Equation" r:id="rId4" imgW="1917360" imgH="253800" progId="Equation.DSMT4">
                  <p:embed/>
                </p:oleObj>
              </mc:Choice>
              <mc:Fallback>
                <p:oleObj name="Equation" r:id="rId4" imgW="1917360" imgH="2538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D4D115F2-8ECC-47FD-A44E-0E72968FC86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861050" y="2228849"/>
                        <a:ext cx="3379946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33A4D617-1E56-4C76-8EFF-3E52DF69C9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2643457"/>
              </p:ext>
            </p:extLst>
          </p:nvPr>
        </p:nvGraphicFramePr>
        <p:xfrm>
          <a:off x="5889625" y="2686050"/>
          <a:ext cx="311150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Equation" r:id="rId6" imgW="1765080" imgH="253800" progId="Equation.DSMT4">
                  <p:embed/>
                </p:oleObj>
              </mc:Choice>
              <mc:Fallback>
                <p:oleObj name="Equation" r:id="rId6" imgW="176508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33A4D617-1E56-4C76-8EFF-3E52DF69C94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889625" y="2686050"/>
                        <a:ext cx="3111500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37DF703C-93F7-400D-B7E1-C7876D0ABE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6883808"/>
              </p:ext>
            </p:extLst>
          </p:nvPr>
        </p:nvGraphicFramePr>
        <p:xfrm>
          <a:off x="254000" y="2049463"/>
          <a:ext cx="4592638" cy="827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quation" r:id="rId8" imgW="2603160" imgH="469800" progId="Equation.DSMT4">
                  <p:embed/>
                </p:oleObj>
              </mc:Choice>
              <mc:Fallback>
                <p:oleObj name="Equation" r:id="rId8" imgW="2603160" imgH="469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37DF703C-93F7-400D-B7E1-C7876D0ABE8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54000" y="2049463"/>
                        <a:ext cx="4592638" cy="827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3A7E5DB0-692A-4658-8E17-3C434A619D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5475734"/>
              </p:ext>
            </p:extLst>
          </p:nvPr>
        </p:nvGraphicFramePr>
        <p:xfrm>
          <a:off x="235667" y="3187907"/>
          <a:ext cx="4592638" cy="827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Equation" r:id="rId10" imgW="2603160" imgH="469800" progId="Equation.DSMT4">
                  <p:embed/>
                </p:oleObj>
              </mc:Choice>
              <mc:Fallback>
                <p:oleObj name="Equation" r:id="rId10" imgW="2603160" imgH="4698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3A7E5DB0-692A-4658-8E17-3C434A619D2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35667" y="3187907"/>
                        <a:ext cx="4592638" cy="827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12FCB0A5-CAC5-4EBA-A4B0-4CDC364FC5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3282975"/>
              </p:ext>
            </p:extLst>
          </p:nvPr>
        </p:nvGraphicFramePr>
        <p:xfrm>
          <a:off x="958850" y="4341813"/>
          <a:ext cx="3090863" cy="73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Equation" r:id="rId12" imgW="1752480" imgH="419040" progId="Equation.DSMT4">
                  <p:embed/>
                </p:oleObj>
              </mc:Choice>
              <mc:Fallback>
                <p:oleObj name="Equation" r:id="rId12" imgW="1752480" imgH="4190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12FCB0A5-CAC5-4EBA-A4B0-4CDC364FC58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958850" y="4341813"/>
                        <a:ext cx="3090863" cy="7381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CACB88A-DEA8-4030-B6CD-C4D05FFCF189}"/>
              </a:ext>
            </a:extLst>
          </p:cNvPr>
          <p:cNvCxnSpPr/>
          <p:nvPr/>
        </p:nvCxnSpPr>
        <p:spPr>
          <a:xfrm flipV="1">
            <a:off x="1895475" y="4410075"/>
            <a:ext cx="476250" cy="2667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B0A5700-E5EF-4DC9-92FE-3433C14B4734}"/>
              </a:ext>
            </a:extLst>
          </p:cNvPr>
          <p:cNvCxnSpPr/>
          <p:nvPr/>
        </p:nvCxnSpPr>
        <p:spPr>
          <a:xfrm flipV="1">
            <a:off x="3352800" y="4429125"/>
            <a:ext cx="476250" cy="2667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660EE1DE-D513-41DF-95BC-474546C015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1920615"/>
              </p:ext>
            </p:extLst>
          </p:nvPr>
        </p:nvGraphicFramePr>
        <p:xfrm>
          <a:off x="966788" y="5402263"/>
          <a:ext cx="806450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Equation" r:id="rId14" imgW="457200" imgH="393480" progId="Equation.DSMT4">
                  <p:embed/>
                </p:oleObj>
              </mc:Choice>
              <mc:Fallback>
                <p:oleObj name="Equation" r:id="rId14" imgW="457200" imgH="393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660EE1DE-D513-41DF-95BC-474546C0154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966788" y="5402263"/>
                        <a:ext cx="806450" cy="692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586F29E8-1629-4FAF-980F-C17CDFD267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0509893"/>
              </p:ext>
            </p:extLst>
          </p:nvPr>
        </p:nvGraphicFramePr>
        <p:xfrm>
          <a:off x="1844675" y="5405438"/>
          <a:ext cx="784225" cy="760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2" name="Equation" r:id="rId16" imgW="444240" imgH="431640" progId="Equation.DSMT4">
                  <p:embed/>
                </p:oleObj>
              </mc:Choice>
              <mc:Fallback>
                <p:oleObj name="Equation" r:id="rId16" imgW="444240" imgH="4316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586F29E8-1629-4FAF-980F-C17CDFD267F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844675" y="5405438"/>
                        <a:ext cx="784225" cy="7604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8FB0B6F3-5F23-49CE-926E-D4279F5881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8370809"/>
              </p:ext>
            </p:extLst>
          </p:nvPr>
        </p:nvGraphicFramePr>
        <p:xfrm>
          <a:off x="2700338" y="5402263"/>
          <a:ext cx="1589087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3" name="Equation" r:id="rId18" imgW="901440" imgH="393480" progId="Equation.DSMT4">
                  <p:embed/>
                </p:oleObj>
              </mc:Choice>
              <mc:Fallback>
                <p:oleObj name="Equation" r:id="rId18" imgW="901440" imgH="393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8FB0B6F3-5F23-49CE-926E-D4279F58815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700338" y="5402263"/>
                        <a:ext cx="1589087" cy="692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3F7F5822-3DC4-4197-88F7-9F01E5543E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1111546"/>
              </p:ext>
            </p:extLst>
          </p:nvPr>
        </p:nvGraphicFramePr>
        <p:xfrm>
          <a:off x="4329113" y="5411788"/>
          <a:ext cx="2617787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Equation" r:id="rId20" imgW="1485720" imgH="393480" progId="Equation.DSMT4">
                  <p:embed/>
                </p:oleObj>
              </mc:Choice>
              <mc:Fallback>
                <p:oleObj name="Equation" r:id="rId20" imgW="1485720" imgH="393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3F7F5822-3DC4-4197-88F7-9F01E5543ED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4329113" y="5411788"/>
                        <a:ext cx="2617787" cy="692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C39DC912-2CA3-4BBC-B0EE-710340161B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0690658"/>
              </p:ext>
            </p:extLst>
          </p:nvPr>
        </p:nvGraphicFramePr>
        <p:xfrm>
          <a:off x="354013" y="877888"/>
          <a:ext cx="3897312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Equation" r:id="rId22" imgW="2209680" imgH="393480" progId="Equation.DSMT4">
                  <p:embed/>
                </p:oleObj>
              </mc:Choice>
              <mc:Fallback>
                <p:oleObj name="Equation" r:id="rId22" imgW="2209680" imgH="393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C39DC912-2CA3-4BBC-B0EE-710340161B4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354013" y="877888"/>
                        <a:ext cx="3897312" cy="692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65784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CEF4C5F-9ACD-4593-A40B-88AFED1839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256" y="104745"/>
            <a:ext cx="11333570" cy="609629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2AEAB159-5E1A-4585-B0CB-81396917E2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611" y="676200"/>
            <a:ext cx="4134427" cy="106694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8C35FEA-7027-479B-9973-1CB19BBFB939}"/>
              </a:ext>
            </a:extLst>
          </p:cNvPr>
          <p:cNvSpPr txBox="1"/>
          <p:nvPr/>
        </p:nvSpPr>
        <p:spPr>
          <a:xfrm>
            <a:off x="7629525" y="1047750"/>
            <a:ext cx="3905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Both sides looks ugly…. It a toss up….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161D204-04C8-49BF-AC89-4928EC0B9E20}"/>
              </a:ext>
            </a:extLst>
          </p:cNvPr>
          <p:cNvSpPr txBox="1"/>
          <p:nvPr/>
        </p:nvSpPr>
        <p:spPr>
          <a:xfrm>
            <a:off x="7639049" y="1524000"/>
            <a:ext cx="3990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Let’s try the left side first….. So change all the terms to sine or cosine….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ACF3740F-50CD-48D1-B14E-B6B38FFFB1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8278346"/>
              </p:ext>
            </p:extLst>
          </p:nvPr>
        </p:nvGraphicFramePr>
        <p:xfrm>
          <a:off x="430213" y="2109788"/>
          <a:ext cx="2638425" cy="1411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Equation" r:id="rId5" imgW="1498320" imgH="799920" progId="Equation.DSMT4">
                  <p:embed/>
                </p:oleObj>
              </mc:Choice>
              <mc:Fallback>
                <p:oleObj name="Equation" r:id="rId5" imgW="1498320" imgH="79992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ACF3740F-50CD-48D1-B14E-B6B38FFFB1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30213" y="2109788"/>
                        <a:ext cx="2638425" cy="1411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06796610-E8A8-448B-9F9F-DE21455BB0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5680058"/>
              </p:ext>
            </p:extLst>
          </p:nvPr>
        </p:nvGraphicFramePr>
        <p:xfrm>
          <a:off x="109538" y="3690938"/>
          <a:ext cx="3508375" cy="1411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Equation" r:id="rId7" imgW="1993680" imgH="799920" progId="Equation.DSMT4">
                  <p:embed/>
                </p:oleObj>
              </mc:Choice>
              <mc:Fallback>
                <p:oleObj name="Equation" r:id="rId7" imgW="1993680" imgH="79992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06796610-E8A8-448B-9F9F-DE21455BB08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09538" y="3690938"/>
                        <a:ext cx="3508375" cy="1411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5516B6E-A83D-4D27-B332-5A11BB5B0014}"/>
              </a:ext>
            </a:extLst>
          </p:cNvPr>
          <p:cNvCxnSpPr/>
          <p:nvPr/>
        </p:nvCxnSpPr>
        <p:spPr>
          <a:xfrm flipV="1">
            <a:off x="361950" y="4152900"/>
            <a:ext cx="476250" cy="2667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107CD3A-C4F2-4E89-94EC-3E4A231252EA}"/>
              </a:ext>
            </a:extLst>
          </p:cNvPr>
          <p:cNvCxnSpPr/>
          <p:nvPr/>
        </p:nvCxnSpPr>
        <p:spPr>
          <a:xfrm flipV="1">
            <a:off x="1085850" y="3933825"/>
            <a:ext cx="476250" cy="2667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2AF2904D-4718-40DA-A317-948320D8CF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5070177"/>
              </p:ext>
            </p:extLst>
          </p:nvPr>
        </p:nvGraphicFramePr>
        <p:xfrm>
          <a:off x="890588" y="5543550"/>
          <a:ext cx="1698625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Equation" r:id="rId9" imgW="965160" imgH="393480" progId="Equation.DSMT4">
                  <p:embed/>
                </p:oleObj>
              </mc:Choice>
              <mc:Fallback>
                <p:oleObj name="Equation" r:id="rId9" imgW="965160" imgH="393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2AF2904D-4718-40DA-A317-948320D8CF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890588" y="5543550"/>
                        <a:ext cx="1698625" cy="696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DA8AF4D-C99D-443B-B3CC-0A1E8DAA762B}"/>
              </a:ext>
            </a:extLst>
          </p:cNvPr>
          <p:cNvCxnSpPr/>
          <p:nvPr/>
        </p:nvCxnSpPr>
        <p:spPr>
          <a:xfrm flipV="1">
            <a:off x="2057400" y="4152900"/>
            <a:ext cx="476250" cy="2667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7893F17-92F3-4C0E-8EAE-84B1696CDFF9}"/>
              </a:ext>
            </a:extLst>
          </p:cNvPr>
          <p:cNvCxnSpPr/>
          <p:nvPr/>
        </p:nvCxnSpPr>
        <p:spPr>
          <a:xfrm flipV="1">
            <a:off x="2924175" y="3762375"/>
            <a:ext cx="476250" cy="2667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DCBAB23-7266-4550-86B9-73D84EA6D0AD}"/>
              </a:ext>
            </a:extLst>
          </p:cNvPr>
          <p:cNvCxnSpPr/>
          <p:nvPr/>
        </p:nvCxnSpPr>
        <p:spPr>
          <a:xfrm flipV="1">
            <a:off x="2028825" y="3790950"/>
            <a:ext cx="476250" cy="2667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C1F9FC9-14C6-4E5D-9753-7BFDAA25D15F}"/>
              </a:ext>
            </a:extLst>
          </p:cNvPr>
          <p:cNvCxnSpPr/>
          <p:nvPr/>
        </p:nvCxnSpPr>
        <p:spPr>
          <a:xfrm flipV="1">
            <a:off x="2943225" y="4114800"/>
            <a:ext cx="476250" cy="2667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B38333D1-2EB2-4B70-A6E1-683A1BBF28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2285102"/>
              </p:ext>
            </p:extLst>
          </p:nvPr>
        </p:nvGraphicFramePr>
        <p:xfrm>
          <a:off x="2100263" y="5400255"/>
          <a:ext cx="242887" cy="4560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Equation" r:id="rId11" imgW="88560" imgH="164880" progId="Equation.DSMT4">
                  <p:embed/>
                </p:oleObj>
              </mc:Choice>
              <mc:Fallback>
                <p:oleObj name="Equation" r:id="rId11" imgW="88560" imgH="1648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B38333D1-2EB2-4B70-A6E1-683A1BBF28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100263" y="5400255"/>
                        <a:ext cx="242887" cy="4560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29F207D2-ACAB-4B50-9DA3-5461704A13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5321962"/>
              </p:ext>
            </p:extLst>
          </p:nvPr>
        </p:nvGraphicFramePr>
        <p:xfrm>
          <a:off x="1277938" y="5964238"/>
          <a:ext cx="962025" cy="693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Equation" r:id="rId13" imgW="545760" imgH="393480" progId="Equation.DSMT4">
                  <p:embed/>
                </p:oleObj>
              </mc:Choice>
              <mc:Fallback>
                <p:oleObj name="Equation" r:id="rId13" imgW="545760" imgH="393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29F207D2-ACAB-4B50-9DA3-5461704A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277938" y="5964238"/>
                        <a:ext cx="962025" cy="6937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B4C53DA4-C8BC-42AA-8F27-57557F2C18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9552405"/>
              </p:ext>
            </p:extLst>
          </p:nvPr>
        </p:nvGraphicFramePr>
        <p:xfrm>
          <a:off x="2573338" y="5652118"/>
          <a:ext cx="1150937" cy="4343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Equation" r:id="rId15" imgW="469800" imgH="177480" progId="Equation.DSMT4">
                  <p:embed/>
                </p:oleObj>
              </mc:Choice>
              <mc:Fallback>
                <p:oleObj name="Equation" r:id="rId15" imgW="46980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B4C53DA4-C8BC-42AA-8F27-57557F2C18D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573338" y="5652118"/>
                        <a:ext cx="1150937" cy="4343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725C350C-2149-4236-8682-E8896EFA9353}"/>
              </a:ext>
            </a:extLst>
          </p:cNvPr>
          <p:cNvSpPr txBox="1"/>
          <p:nvPr/>
        </p:nvSpPr>
        <p:spPr>
          <a:xfrm>
            <a:off x="2638425" y="6211669"/>
            <a:ext cx="4619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NOW this is what the LEFT side simplifies to…..</a:t>
            </a:r>
          </a:p>
        </p:txBody>
      </p:sp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86651F78-3F0F-40E5-99B2-913EC11C3D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8110114"/>
              </p:ext>
            </p:extLst>
          </p:nvPr>
        </p:nvGraphicFramePr>
        <p:xfrm>
          <a:off x="4470400" y="2303463"/>
          <a:ext cx="2103438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6" name="Equation" r:id="rId17" imgW="1193760" imgH="495000" progId="Equation.DSMT4">
                  <p:embed/>
                </p:oleObj>
              </mc:Choice>
              <mc:Fallback>
                <p:oleObj name="Equation" r:id="rId17" imgW="1193760" imgH="49500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86651F78-3F0F-40E5-99B2-913EC11C3DC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470400" y="2303463"/>
                        <a:ext cx="2103438" cy="873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CC0F1A9B-D782-41C0-A662-BEDD0B45AA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3731703"/>
              </p:ext>
            </p:extLst>
          </p:nvPr>
        </p:nvGraphicFramePr>
        <p:xfrm>
          <a:off x="4346575" y="3341688"/>
          <a:ext cx="2103438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7" name="Equation" r:id="rId19" imgW="1193760" imgH="495000" progId="Equation.DSMT4">
                  <p:embed/>
                </p:oleObj>
              </mc:Choice>
              <mc:Fallback>
                <p:oleObj name="Equation" r:id="rId19" imgW="1193760" imgH="49500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CC0F1A9B-D782-41C0-A662-BEDD0B45AAA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4346575" y="3341688"/>
                        <a:ext cx="2103438" cy="873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B0E6BD74-D611-43AA-8E83-6609064602E3}"/>
              </a:ext>
            </a:extLst>
          </p:cNvPr>
          <p:cNvCxnSpPr/>
          <p:nvPr/>
        </p:nvCxnSpPr>
        <p:spPr>
          <a:xfrm flipV="1">
            <a:off x="4419600" y="3400425"/>
            <a:ext cx="476250" cy="2667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67D32292-4ADF-42BA-A008-BC0F6094490A}"/>
              </a:ext>
            </a:extLst>
          </p:cNvPr>
          <p:cNvCxnSpPr/>
          <p:nvPr/>
        </p:nvCxnSpPr>
        <p:spPr>
          <a:xfrm flipV="1">
            <a:off x="5210175" y="3800475"/>
            <a:ext cx="476250" cy="2667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0A535073-9D6A-4426-9980-FA4D210DBE8C}"/>
              </a:ext>
            </a:extLst>
          </p:cNvPr>
          <p:cNvCxnSpPr/>
          <p:nvPr/>
        </p:nvCxnSpPr>
        <p:spPr>
          <a:xfrm flipV="1">
            <a:off x="5200650" y="3438525"/>
            <a:ext cx="476250" cy="2667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F35A46B9-1CA8-4AF7-8E3E-DE18B1B5C4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4718551"/>
              </p:ext>
            </p:extLst>
          </p:nvPr>
        </p:nvGraphicFramePr>
        <p:xfrm>
          <a:off x="4821238" y="4373563"/>
          <a:ext cx="828675" cy="693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" name="Equation" r:id="rId21" imgW="469800" imgH="393480" progId="Equation.DSMT4">
                  <p:embed/>
                </p:oleObj>
              </mc:Choice>
              <mc:Fallback>
                <p:oleObj name="Equation" r:id="rId21" imgW="469800" imgH="39348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F35A46B9-1CA8-4AF7-8E3E-DE18B1B5C4B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4821238" y="4373563"/>
                        <a:ext cx="828675" cy="6937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4CF42A28-A0BD-4346-813C-8B9D3D16B583}"/>
              </a:ext>
            </a:extLst>
          </p:cNvPr>
          <p:cNvCxnSpPr>
            <a:cxnSpLocks/>
          </p:cNvCxnSpPr>
          <p:nvPr/>
        </p:nvCxnSpPr>
        <p:spPr>
          <a:xfrm flipV="1">
            <a:off x="4781550" y="4429125"/>
            <a:ext cx="276225" cy="2857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48772048-E189-423A-9AB8-32CA2F024156}"/>
              </a:ext>
            </a:extLst>
          </p:cNvPr>
          <p:cNvCxnSpPr>
            <a:cxnSpLocks/>
          </p:cNvCxnSpPr>
          <p:nvPr/>
        </p:nvCxnSpPr>
        <p:spPr>
          <a:xfrm flipV="1">
            <a:off x="5105400" y="4791075"/>
            <a:ext cx="276225" cy="2857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2C14C8A4-8361-4A26-BBBE-F7E7A48A8E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2873831"/>
              </p:ext>
            </p:extLst>
          </p:nvPr>
        </p:nvGraphicFramePr>
        <p:xfrm>
          <a:off x="4487863" y="5327377"/>
          <a:ext cx="1122362" cy="4257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9" name="Equation" r:id="rId23" imgW="469800" imgH="177480" progId="Equation.DSMT4">
                  <p:embed/>
                </p:oleObj>
              </mc:Choice>
              <mc:Fallback>
                <p:oleObj name="Equation" r:id="rId23" imgW="469800" imgH="17748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2C14C8A4-8361-4A26-BBBE-F7E7A48A8E0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4487863" y="5327377"/>
                        <a:ext cx="1122362" cy="4257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>
            <a:extLst>
              <a:ext uri="{FF2B5EF4-FFF2-40B4-BE49-F238E27FC236}">
                <a16:creationId xmlns:a16="http://schemas.microsoft.com/office/drawing/2014/main" id="{577172F6-9B52-47AA-B868-23F1D926E5C7}"/>
              </a:ext>
            </a:extLst>
          </p:cNvPr>
          <p:cNvSpPr txBox="1"/>
          <p:nvPr/>
        </p:nvSpPr>
        <p:spPr>
          <a:xfrm>
            <a:off x="5667374" y="5286375"/>
            <a:ext cx="30099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Well, </a:t>
            </a:r>
            <a:r>
              <a:rPr lang="en-US" dirty="0" err="1">
                <a:solidFill>
                  <a:srgbClr val="FF0000"/>
                </a:solidFill>
              </a:rPr>
              <a:t>whadda</a:t>
            </a:r>
            <a:r>
              <a:rPr lang="en-US" dirty="0">
                <a:solidFill>
                  <a:srgbClr val="FF0000"/>
                </a:solidFill>
              </a:rPr>
              <a:t> you know…. They both simplify the cos(x)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DBD2432-B474-4738-B3F0-7F5B17A28F19}"/>
              </a:ext>
            </a:extLst>
          </p:cNvPr>
          <p:cNvSpPr txBox="1"/>
          <p:nvPr/>
        </p:nvSpPr>
        <p:spPr>
          <a:xfrm>
            <a:off x="7486649" y="2419350"/>
            <a:ext cx="3990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RESTRICTIONS:</a:t>
            </a:r>
          </a:p>
        </p:txBody>
      </p:sp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242B54D2-C585-49CF-8AB8-4A2F37E073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4163676"/>
              </p:ext>
            </p:extLst>
          </p:nvPr>
        </p:nvGraphicFramePr>
        <p:xfrm>
          <a:off x="7535863" y="2820988"/>
          <a:ext cx="984250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name="Equation" r:id="rId25" imgW="558720" imgH="177480" progId="Equation.DSMT4">
                  <p:embed/>
                </p:oleObj>
              </mc:Choice>
              <mc:Fallback>
                <p:oleObj name="Equation" r:id="rId25" imgW="558720" imgH="177480" progId="Equation.DSMT4">
                  <p:embed/>
                  <p:pic>
                    <p:nvPicPr>
                      <p:cNvPr id="34" name="Object 33">
                        <a:extLst>
                          <a:ext uri="{FF2B5EF4-FFF2-40B4-BE49-F238E27FC236}">
                            <a16:creationId xmlns:a16="http://schemas.microsoft.com/office/drawing/2014/main" id="{242B54D2-C585-49CF-8AB8-4A2F37E0738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7535863" y="2820988"/>
                        <a:ext cx="984250" cy="3127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5BBE40F5-E41E-4EE1-9961-5EF1F883DE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4639814"/>
              </p:ext>
            </p:extLst>
          </p:nvPr>
        </p:nvGraphicFramePr>
        <p:xfrm>
          <a:off x="7502525" y="3167063"/>
          <a:ext cx="1028700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Equation" r:id="rId27" imgW="583920" imgH="177480" progId="Equation.DSMT4">
                  <p:embed/>
                </p:oleObj>
              </mc:Choice>
              <mc:Fallback>
                <p:oleObj name="Equation" r:id="rId27" imgW="583920" imgH="177480" progId="Equation.DSMT4">
                  <p:embed/>
                  <p:pic>
                    <p:nvPicPr>
                      <p:cNvPr id="35" name="Object 34">
                        <a:extLst>
                          <a:ext uri="{FF2B5EF4-FFF2-40B4-BE49-F238E27FC236}">
                            <a16:creationId xmlns:a16="http://schemas.microsoft.com/office/drawing/2014/main" id="{5BBE40F5-E41E-4EE1-9961-5EF1F883DE5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7502525" y="3167063"/>
                        <a:ext cx="1028700" cy="3127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>
            <a:extLst>
              <a:ext uri="{FF2B5EF4-FFF2-40B4-BE49-F238E27FC236}">
                <a16:creationId xmlns:a16="http://schemas.microsoft.com/office/drawing/2014/main" id="{CD38FF62-AE3B-4F1B-97FF-F95705C433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8659405"/>
              </p:ext>
            </p:extLst>
          </p:nvPr>
        </p:nvGraphicFramePr>
        <p:xfrm>
          <a:off x="9394825" y="2781300"/>
          <a:ext cx="1901825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2" name="Equation" r:id="rId29" imgW="1079280" imgH="393480" progId="Equation.DSMT4">
                  <p:embed/>
                </p:oleObj>
              </mc:Choice>
              <mc:Fallback>
                <p:oleObj name="Equation" r:id="rId29" imgW="1079280" imgH="393480" progId="Equation.DSMT4">
                  <p:embed/>
                  <p:pic>
                    <p:nvPicPr>
                      <p:cNvPr id="36" name="Object 35">
                        <a:extLst>
                          <a:ext uri="{FF2B5EF4-FFF2-40B4-BE49-F238E27FC236}">
                            <a16:creationId xmlns:a16="http://schemas.microsoft.com/office/drawing/2014/main" id="{CD38FF62-AE3B-4F1B-97FF-F95705C433F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9394825" y="2781300"/>
                        <a:ext cx="1901825" cy="692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>
            <a:extLst>
              <a:ext uri="{FF2B5EF4-FFF2-40B4-BE49-F238E27FC236}">
                <a16:creationId xmlns:a16="http://schemas.microsoft.com/office/drawing/2014/main" id="{06DAA945-8419-4BBD-8F24-DA22FAB36E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2612738"/>
              </p:ext>
            </p:extLst>
          </p:nvPr>
        </p:nvGraphicFramePr>
        <p:xfrm>
          <a:off x="9993313" y="3719513"/>
          <a:ext cx="1365250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3" name="Equation" r:id="rId31" imgW="774360" imgH="393480" progId="Equation.DSMT4">
                  <p:embed/>
                </p:oleObj>
              </mc:Choice>
              <mc:Fallback>
                <p:oleObj name="Equation" r:id="rId31" imgW="774360" imgH="393480" progId="Equation.DSMT4">
                  <p:embed/>
                  <p:pic>
                    <p:nvPicPr>
                      <p:cNvPr id="37" name="Object 36">
                        <a:extLst>
                          <a:ext uri="{FF2B5EF4-FFF2-40B4-BE49-F238E27FC236}">
                            <a16:creationId xmlns:a16="http://schemas.microsoft.com/office/drawing/2014/main" id="{06DAA945-8419-4BBD-8F24-DA22FAB36E3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9993313" y="3719513"/>
                        <a:ext cx="1365250" cy="692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>
            <a:extLst>
              <a:ext uri="{FF2B5EF4-FFF2-40B4-BE49-F238E27FC236}">
                <a16:creationId xmlns:a16="http://schemas.microsoft.com/office/drawing/2014/main" id="{0796E314-B94D-4E2A-80AE-FED3C389CA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565555"/>
              </p:ext>
            </p:extLst>
          </p:nvPr>
        </p:nvGraphicFramePr>
        <p:xfrm>
          <a:off x="10004425" y="4598988"/>
          <a:ext cx="1320800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Equation" r:id="rId33" imgW="749160" imgH="177480" progId="Equation.DSMT4">
                  <p:embed/>
                </p:oleObj>
              </mc:Choice>
              <mc:Fallback>
                <p:oleObj name="Equation" r:id="rId33" imgW="749160" imgH="177480" progId="Equation.DSMT4">
                  <p:embed/>
                  <p:pic>
                    <p:nvPicPr>
                      <p:cNvPr id="38" name="Object 37">
                        <a:extLst>
                          <a:ext uri="{FF2B5EF4-FFF2-40B4-BE49-F238E27FC236}">
                            <a16:creationId xmlns:a16="http://schemas.microsoft.com/office/drawing/2014/main" id="{0796E314-B94D-4E2A-80AE-FED3C389CA5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10004425" y="4598988"/>
                        <a:ext cx="1320800" cy="3127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>
            <a:extLst>
              <a:ext uri="{FF2B5EF4-FFF2-40B4-BE49-F238E27FC236}">
                <a16:creationId xmlns:a16="http://schemas.microsoft.com/office/drawing/2014/main" id="{39C7BC0A-F19D-44C0-8E34-E54E0FB5CA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6567111"/>
              </p:ext>
            </p:extLst>
          </p:nvPr>
        </p:nvGraphicFramePr>
        <p:xfrm>
          <a:off x="10239375" y="5145088"/>
          <a:ext cx="1119188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Equation" r:id="rId35" imgW="634680" imgH="177480" progId="Equation.DSMT4">
                  <p:embed/>
                </p:oleObj>
              </mc:Choice>
              <mc:Fallback>
                <p:oleObj name="Equation" r:id="rId35" imgW="634680" imgH="177480" progId="Equation.DSMT4">
                  <p:embed/>
                  <p:pic>
                    <p:nvPicPr>
                      <p:cNvPr id="39" name="Object 38">
                        <a:extLst>
                          <a:ext uri="{FF2B5EF4-FFF2-40B4-BE49-F238E27FC236}">
                            <a16:creationId xmlns:a16="http://schemas.microsoft.com/office/drawing/2014/main" id="{39C7BC0A-F19D-44C0-8E34-E54E0FB5CAD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10239375" y="5145088"/>
                        <a:ext cx="1119188" cy="3127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76958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21" grpId="0"/>
      <p:bldP spid="31" grpId="0"/>
      <p:bldP spid="3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CEF4C5F-9ACD-4593-A40B-88AFED1839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256" y="104745"/>
            <a:ext cx="11333570" cy="609629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BF2F7238-F0B6-4126-85CE-F1F923B9DB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091" y="685728"/>
            <a:ext cx="3353268" cy="102884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C720476-5973-4B8C-9D66-5E2C63B3EA7D}"/>
              </a:ext>
            </a:extLst>
          </p:cNvPr>
          <p:cNvSpPr txBox="1"/>
          <p:nvPr/>
        </p:nvSpPr>
        <p:spPr>
          <a:xfrm>
            <a:off x="5867400" y="1143000"/>
            <a:ext cx="4562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This one is obviously the left side….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54B69E12-C4BE-4F66-811B-C7FDDA04E8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2152161"/>
              </p:ext>
            </p:extLst>
          </p:nvPr>
        </p:nvGraphicFramePr>
        <p:xfrm>
          <a:off x="546100" y="1878013"/>
          <a:ext cx="2273300" cy="1476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" name="Equation" r:id="rId5" imgW="1295280" imgH="838080" progId="Equation.DSMT4">
                  <p:embed/>
                </p:oleObj>
              </mc:Choice>
              <mc:Fallback>
                <p:oleObj name="Equation" r:id="rId5" imgW="1295280" imgH="8380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54B69E12-C4BE-4F66-811B-C7FDDA04E81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46100" y="1878013"/>
                        <a:ext cx="2273300" cy="1476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0854FAB4-187C-443E-B261-2EBF53C3A5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4134921"/>
              </p:ext>
            </p:extLst>
          </p:nvPr>
        </p:nvGraphicFramePr>
        <p:xfrm>
          <a:off x="901700" y="3571875"/>
          <a:ext cx="1560513" cy="1365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" name="Equation" r:id="rId7" imgW="888840" imgH="774360" progId="Equation.DSMT4">
                  <p:embed/>
                </p:oleObj>
              </mc:Choice>
              <mc:Fallback>
                <p:oleObj name="Equation" r:id="rId7" imgW="888840" imgH="77436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0854FAB4-187C-443E-B261-2EBF53C3A5A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01700" y="3571875"/>
                        <a:ext cx="1560513" cy="1365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371D1288-6D26-418B-AFF1-D583BE3382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0612212"/>
              </p:ext>
            </p:extLst>
          </p:nvPr>
        </p:nvGraphicFramePr>
        <p:xfrm>
          <a:off x="2676525" y="3790950"/>
          <a:ext cx="779463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Equation" r:id="rId9" imgW="444240" imgH="177480" progId="Equation.DSMT4">
                  <p:embed/>
                </p:oleObj>
              </mc:Choice>
              <mc:Fallback>
                <p:oleObj name="Equation" r:id="rId9" imgW="44424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371D1288-6D26-418B-AFF1-D583BE33825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676525" y="3790950"/>
                        <a:ext cx="779463" cy="3127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856296B7-3500-4EFE-AC29-66AAA8D9B6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94012"/>
              </p:ext>
            </p:extLst>
          </p:nvPr>
        </p:nvGraphicFramePr>
        <p:xfrm>
          <a:off x="2651125" y="4448175"/>
          <a:ext cx="779463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Equation" r:id="rId11" imgW="444240" imgH="177480" progId="Equation.DSMT4">
                  <p:embed/>
                </p:oleObj>
              </mc:Choice>
              <mc:Fallback>
                <p:oleObj name="Equation" r:id="rId11" imgW="44424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856296B7-3500-4EFE-AC29-66AAA8D9B6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651125" y="4448175"/>
                        <a:ext cx="779463" cy="3127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86AE47C7-F458-4ECD-BFF0-53B78CE379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6299521"/>
              </p:ext>
            </p:extLst>
          </p:nvPr>
        </p:nvGraphicFramePr>
        <p:xfrm>
          <a:off x="754063" y="5294313"/>
          <a:ext cx="1627187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8" name="Equation" r:id="rId12" imgW="927000" imgH="419040" progId="Equation.DSMT4">
                  <p:embed/>
                </p:oleObj>
              </mc:Choice>
              <mc:Fallback>
                <p:oleObj name="Equation" r:id="rId12" imgW="927000" imgH="4190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86AE47C7-F458-4ECD-BFF0-53B78CE379B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54063" y="5294313"/>
                        <a:ext cx="1627187" cy="739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18341243-CEFE-4B7F-B6AE-783FDBC219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6375573"/>
              </p:ext>
            </p:extLst>
          </p:nvPr>
        </p:nvGraphicFramePr>
        <p:xfrm>
          <a:off x="2392363" y="5231932"/>
          <a:ext cx="1084262" cy="913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9" name="Equation" r:id="rId14" imgW="469800" imgH="393480" progId="Equation.DSMT4">
                  <p:embed/>
                </p:oleObj>
              </mc:Choice>
              <mc:Fallback>
                <p:oleObj name="Equation" r:id="rId14" imgW="469800" imgH="393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18341243-CEFE-4B7F-B6AE-783FDBC219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392363" y="5231932"/>
                        <a:ext cx="1084262" cy="913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C0639223-8E25-48D5-89BF-5A74BFD865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319245"/>
              </p:ext>
            </p:extLst>
          </p:nvPr>
        </p:nvGraphicFramePr>
        <p:xfrm>
          <a:off x="3497263" y="5503863"/>
          <a:ext cx="1084262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0" name="Equation" r:id="rId16" imgW="469800" imgH="177480" progId="Equation.DSMT4">
                  <p:embed/>
                </p:oleObj>
              </mc:Choice>
              <mc:Fallback>
                <p:oleObj name="Equation" r:id="rId16" imgW="469800" imgH="177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C0639223-8E25-48D5-89BF-5A74BFD8650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497263" y="5503863"/>
                        <a:ext cx="1084262" cy="414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04C13325-12F1-4349-97E2-6DCC1190F61A}"/>
              </a:ext>
            </a:extLst>
          </p:cNvPr>
          <p:cNvSpPr txBox="1"/>
          <p:nvPr/>
        </p:nvSpPr>
        <p:spPr>
          <a:xfrm>
            <a:off x="5915025" y="1838325"/>
            <a:ext cx="45624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RESTRICTIONS….. Remember, when looking for NPVs or restrictions, look at all the denominators…..</a:t>
            </a:r>
          </a:p>
        </p:txBody>
      </p: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55B78D64-9371-49A4-9D7F-CC8C5373A0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0171107"/>
              </p:ext>
            </p:extLst>
          </p:nvPr>
        </p:nvGraphicFramePr>
        <p:xfrm>
          <a:off x="6099175" y="2913063"/>
          <a:ext cx="1289050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Equation" r:id="rId18" imgW="558720" imgH="177480" progId="Equation.DSMT4">
                  <p:embed/>
                </p:oleObj>
              </mc:Choice>
              <mc:Fallback>
                <p:oleObj name="Equation" r:id="rId18" imgW="55872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55B78D64-9371-49A4-9D7F-CC8C5373A06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6099175" y="2913063"/>
                        <a:ext cx="1289050" cy="414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C3BFBC00-FD93-4285-9763-B5D97E1E54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5829404"/>
              </p:ext>
            </p:extLst>
          </p:nvPr>
        </p:nvGraphicFramePr>
        <p:xfrm>
          <a:off x="6034088" y="3417888"/>
          <a:ext cx="1347787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Equation" r:id="rId20" imgW="583920" imgH="177480" progId="Equation.DSMT4">
                  <p:embed/>
                </p:oleObj>
              </mc:Choice>
              <mc:Fallback>
                <p:oleObj name="Equation" r:id="rId20" imgW="58392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C3BFBC00-FD93-4285-9763-B5D97E1E54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6034088" y="3417888"/>
                        <a:ext cx="1347787" cy="414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06640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CEF4C5F-9ACD-4593-A40B-88AFED1839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256" y="104745"/>
            <a:ext cx="11333570" cy="609629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E104AE88-F6AF-47DC-B920-89142901B4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5997" y="733354"/>
            <a:ext cx="3439005" cy="100979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8E846FF-20B5-4CD2-B669-C505F26299D2}"/>
              </a:ext>
            </a:extLst>
          </p:cNvPr>
          <p:cNvSpPr txBox="1"/>
          <p:nvPr/>
        </p:nvSpPr>
        <p:spPr>
          <a:xfrm>
            <a:off x="5133975" y="1152525"/>
            <a:ext cx="647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The right side looks a bit more messy, so let’s simplify the right side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498C47E6-022B-4B24-B76A-915110DC53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1414897"/>
              </p:ext>
            </p:extLst>
          </p:nvPr>
        </p:nvGraphicFramePr>
        <p:xfrm>
          <a:off x="2226398" y="1985962"/>
          <a:ext cx="1999527" cy="77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8" name="Equation" r:id="rId5" imgW="1079280" imgH="419040" progId="Equation.DSMT4">
                  <p:embed/>
                </p:oleObj>
              </mc:Choice>
              <mc:Fallback>
                <p:oleObj name="Equation" r:id="rId5" imgW="1079280" imgH="4190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498C47E6-022B-4B24-B76A-915110DC53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226398" y="1985962"/>
                        <a:ext cx="1999527" cy="776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8BC722EE-8D58-4EBD-8F19-DE5F0CEB9A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5720427"/>
              </p:ext>
            </p:extLst>
          </p:nvPr>
        </p:nvGraphicFramePr>
        <p:xfrm>
          <a:off x="2109788" y="3071813"/>
          <a:ext cx="2024062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9" name="Equation" r:id="rId7" imgW="1091880" imgH="419040" progId="Equation.DSMT4">
                  <p:embed/>
                </p:oleObj>
              </mc:Choice>
              <mc:Fallback>
                <p:oleObj name="Equation" r:id="rId7" imgW="1091880" imgH="4190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8BC722EE-8D58-4EBD-8F19-DE5F0CEB9A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109788" y="3071813"/>
                        <a:ext cx="2024062" cy="774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F82C73F-B454-4A8E-A60E-84743D4316AE}"/>
              </a:ext>
            </a:extLst>
          </p:cNvPr>
          <p:cNvCxnSpPr>
            <a:cxnSpLocks/>
            <a:stCxn id="7" idx="1"/>
          </p:cNvCxnSpPr>
          <p:nvPr/>
        </p:nvCxnSpPr>
        <p:spPr>
          <a:xfrm flipV="1">
            <a:off x="2109788" y="3143251"/>
            <a:ext cx="795337" cy="31591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D48E594-3CB5-41B1-90F1-ACA100F6B3ED}"/>
              </a:ext>
            </a:extLst>
          </p:cNvPr>
          <p:cNvCxnSpPr>
            <a:cxnSpLocks/>
          </p:cNvCxnSpPr>
          <p:nvPr/>
        </p:nvCxnSpPr>
        <p:spPr>
          <a:xfrm flipV="1">
            <a:off x="2366963" y="3581400"/>
            <a:ext cx="328612" cy="2301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A57F67A-3818-407C-8F3C-FA98570202F7}"/>
              </a:ext>
            </a:extLst>
          </p:cNvPr>
          <p:cNvCxnSpPr>
            <a:cxnSpLocks/>
          </p:cNvCxnSpPr>
          <p:nvPr/>
        </p:nvCxnSpPr>
        <p:spPr>
          <a:xfrm flipV="1">
            <a:off x="3224213" y="3552825"/>
            <a:ext cx="604837" cy="28733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C3E29764-94AC-4F54-9410-65FC913B39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1781222"/>
              </p:ext>
            </p:extLst>
          </p:nvPr>
        </p:nvGraphicFramePr>
        <p:xfrm>
          <a:off x="2193925" y="4229100"/>
          <a:ext cx="1035050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" name="Equation" r:id="rId9" imgW="558720" imgH="393480" progId="Equation.DSMT4">
                  <p:embed/>
                </p:oleObj>
              </mc:Choice>
              <mc:Fallback>
                <p:oleObj name="Equation" r:id="rId9" imgW="558720" imgH="393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C3E29764-94AC-4F54-9410-65FC913B39F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193925" y="4229100"/>
                        <a:ext cx="1035050" cy="727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041CD241-1202-42AC-B322-F1B223A246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3859005"/>
              </p:ext>
            </p:extLst>
          </p:nvPr>
        </p:nvGraphicFramePr>
        <p:xfrm>
          <a:off x="3303588" y="4176713"/>
          <a:ext cx="1387475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" name="Equation" r:id="rId11" imgW="749160" imgH="253800" progId="Equation.DSMT4">
                  <p:embed/>
                </p:oleObj>
              </mc:Choice>
              <mc:Fallback>
                <p:oleObj name="Equation" r:id="rId11" imgW="749160" imgH="2538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041CD241-1202-42AC-B322-F1B223A246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303588" y="4176713"/>
                        <a:ext cx="1387475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0969ABBA-7CE4-4A04-A2F6-1432DBD802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176975"/>
              </p:ext>
            </p:extLst>
          </p:nvPr>
        </p:nvGraphicFramePr>
        <p:xfrm>
          <a:off x="3317876" y="4610101"/>
          <a:ext cx="1387475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2" name="Equation" r:id="rId13" imgW="749160" imgH="253800" progId="Equation.DSMT4">
                  <p:embed/>
                </p:oleObj>
              </mc:Choice>
              <mc:Fallback>
                <p:oleObj name="Equation" r:id="rId13" imgW="749160" imgH="25380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0969ABBA-7CE4-4A04-A2F6-1432DBD802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317876" y="4610101"/>
                        <a:ext cx="1387475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E70241FB-D3A6-49F1-9A65-46BD62F9E6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4661254"/>
              </p:ext>
            </p:extLst>
          </p:nvPr>
        </p:nvGraphicFramePr>
        <p:xfrm>
          <a:off x="844550" y="5254625"/>
          <a:ext cx="1809750" cy="868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Equation" r:id="rId14" imgW="977760" imgH="469800" progId="Equation.DSMT4">
                  <p:embed/>
                </p:oleObj>
              </mc:Choice>
              <mc:Fallback>
                <p:oleObj name="Equation" r:id="rId14" imgW="977760" imgH="4698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E70241FB-D3A6-49F1-9A65-46BD62F9E60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844550" y="5254625"/>
                        <a:ext cx="1809750" cy="868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2B4CE8CD-950D-44C9-9A19-2ADA31BF28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3657672"/>
              </p:ext>
            </p:extLst>
          </p:nvPr>
        </p:nvGraphicFramePr>
        <p:xfrm>
          <a:off x="2673350" y="5251450"/>
          <a:ext cx="2044700" cy="868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" name="Equation" r:id="rId16" imgW="1104840" imgH="469800" progId="Equation.DSMT4">
                  <p:embed/>
                </p:oleObj>
              </mc:Choice>
              <mc:Fallback>
                <p:oleObj name="Equation" r:id="rId16" imgW="1104840" imgH="46980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2B4CE8CD-950D-44C9-9A19-2ADA31BF282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673350" y="5251450"/>
                        <a:ext cx="2044700" cy="868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47FD6D6-1EF5-4B0E-AEFD-FEEFA52398F3}"/>
              </a:ext>
            </a:extLst>
          </p:cNvPr>
          <p:cNvCxnSpPr>
            <a:cxnSpLocks/>
          </p:cNvCxnSpPr>
          <p:nvPr/>
        </p:nvCxnSpPr>
        <p:spPr>
          <a:xfrm flipV="1">
            <a:off x="3443288" y="5286376"/>
            <a:ext cx="795337" cy="31591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721FBA4-BAA3-433E-AD48-36CEA9A54399}"/>
              </a:ext>
            </a:extLst>
          </p:cNvPr>
          <p:cNvCxnSpPr>
            <a:cxnSpLocks/>
          </p:cNvCxnSpPr>
          <p:nvPr/>
        </p:nvCxnSpPr>
        <p:spPr>
          <a:xfrm flipV="1">
            <a:off x="2909888" y="5724526"/>
            <a:ext cx="795337" cy="31591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E7BF5CD7-3832-4CC0-A4D1-5A81284CBB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0116001"/>
              </p:ext>
            </p:extLst>
          </p:nvPr>
        </p:nvGraphicFramePr>
        <p:xfrm>
          <a:off x="4727575" y="5302250"/>
          <a:ext cx="1270000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5" name="Equation" r:id="rId18" imgW="685800" imgH="393480" progId="Equation.DSMT4">
                  <p:embed/>
                </p:oleObj>
              </mc:Choice>
              <mc:Fallback>
                <p:oleObj name="Equation" r:id="rId18" imgW="685800" imgH="3934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E7BF5CD7-3832-4CC0-A4D1-5A81284CBB1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727575" y="5302250"/>
                        <a:ext cx="1270000" cy="727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062BC976-F9F3-48AC-99DB-193FF17FE0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8936232"/>
              </p:ext>
            </p:extLst>
          </p:nvPr>
        </p:nvGraphicFramePr>
        <p:xfrm>
          <a:off x="5924550" y="4857750"/>
          <a:ext cx="869950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6" name="Equation" r:id="rId20" imgW="469800" imgH="393480" progId="Equation.DSMT4">
                  <p:embed/>
                </p:oleObj>
              </mc:Choice>
              <mc:Fallback>
                <p:oleObj name="Equation" r:id="rId20" imgW="469800" imgH="3934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062BC976-F9F3-48AC-99DB-193FF17FE05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5924550" y="4857750"/>
                        <a:ext cx="869950" cy="728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3E186EDB-0B9C-4EEE-BD9D-019AA84353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7424406"/>
              </p:ext>
            </p:extLst>
          </p:nvPr>
        </p:nvGraphicFramePr>
        <p:xfrm>
          <a:off x="5973762" y="5567362"/>
          <a:ext cx="869950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7" name="Equation" r:id="rId22" imgW="469800" imgH="393480" progId="Equation.DSMT4">
                  <p:embed/>
                </p:oleObj>
              </mc:Choice>
              <mc:Fallback>
                <p:oleObj name="Equation" r:id="rId22" imgW="469800" imgH="393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3E186EDB-0B9C-4EEE-BD9D-019AA843531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5973762" y="5567362"/>
                        <a:ext cx="869950" cy="728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FA6EF6A3-22EF-480F-8922-5FC943E889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5455050"/>
              </p:ext>
            </p:extLst>
          </p:nvPr>
        </p:nvGraphicFramePr>
        <p:xfrm>
          <a:off x="6935788" y="5337175"/>
          <a:ext cx="1293812" cy="1077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8" name="Equation" r:id="rId23" imgW="698400" imgH="583920" progId="Equation.DSMT4">
                  <p:embed/>
                </p:oleObj>
              </mc:Choice>
              <mc:Fallback>
                <p:oleObj name="Equation" r:id="rId23" imgW="698400" imgH="58392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FA6EF6A3-22EF-480F-8922-5FC943E889F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6935788" y="5337175"/>
                        <a:ext cx="1293812" cy="1077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6E3C64D3-355C-427E-9AF5-D448FF2FB2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2640254"/>
              </p:ext>
            </p:extLst>
          </p:nvPr>
        </p:nvGraphicFramePr>
        <p:xfrm>
          <a:off x="8307388" y="5460904"/>
          <a:ext cx="1122362" cy="4239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9" name="Equation" r:id="rId25" imgW="469800" imgH="177480" progId="Equation.DSMT4">
                  <p:embed/>
                </p:oleObj>
              </mc:Choice>
              <mc:Fallback>
                <p:oleObj name="Equation" r:id="rId25" imgW="469800" imgH="17748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6E3C64D3-355C-427E-9AF5-D448FF2FB23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8307388" y="5460904"/>
                        <a:ext cx="1122362" cy="42395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>
            <a:extLst>
              <a:ext uri="{FF2B5EF4-FFF2-40B4-BE49-F238E27FC236}">
                <a16:creationId xmlns:a16="http://schemas.microsoft.com/office/drawing/2014/main" id="{FB222E4B-8F40-4B0B-AD39-493FE131C3CF}"/>
              </a:ext>
            </a:extLst>
          </p:cNvPr>
          <p:cNvSpPr txBox="1"/>
          <p:nvPr/>
        </p:nvSpPr>
        <p:spPr>
          <a:xfrm>
            <a:off x="5143500" y="1885949"/>
            <a:ext cx="2190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Restrictions: </a:t>
            </a:r>
          </a:p>
        </p:txBody>
      </p:sp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2E5FFAAC-65B2-4AA9-BA29-E4C4351667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0889094"/>
              </p:ext>
            </p:extLst>
          </p:nvPr>
        </p:nvGraphicFramePr>
        <p:xfrm>
          <a:off x="5246688" y="2365375"/>
          <a:ext cx="1395412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0" name="Equation" r:id="rId27" imgW="583920" imgH="177480" progId="Equation.DSMT4">
                  <p:embed/>
                </p:oleObj>
              </mc:Choice>
              <mc:Fallback>
                <p:oleObj name="Equation" r:id="rId27" imgW="583920" imgH="17748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2E5FFAAC-65B2-4AA9-BA29-E4C4351667C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5246688" y="2365375"/>
                        <a:ext cx="1395412" cy="423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EE6186CA-0DA6-4667-9DC3-D8F8FC81A6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4629056"/>
              </p:ext>
            </p:extLst>
          </p:nvPr>
        </p:nvGraphicFramePr>
        <p:xfrm>
          <a:off x="5245100" y="2879725"/>
          <a:ext cx="1335088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1" name="Equation" r:id="rId29" imgW="558720" imgH="177480" progId="Equation.DSMT4">
                  <p:embed/>
                </p:oleObj>
              </mc:Choice>
              <mc:Fallback>
                <p:oleObj name="Equation" r:id="rId29" imgW="558720" imgH="17748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EE6186CA-0DA6-4667-9DC3-D8F8FC81A6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5245100" y="2879725"/>
                        <a:ext cx="1335088" cy="423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19798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CEF4C5F-9ACD-4593-A40B-88AFED1839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256" y="104745"/>
            <a:ext cx="11333570" cy="609629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D8ABE488-A503-4883-972D-09380C9DB2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888" y="742891"/>
            <a:ext cx="3978022" cy="93350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9CC088B-8907-4AF7-9912-5BF1FFE34B96}"/>
              </a:ext>
            </a:extLst>
          </p:cNvPr>
          <p:cNvSpPr txBox="1"/>
          <p:nvPr/>
        </p:nvSpPr>
        <p:spPr>
          <a:xfrm>
            <a:off x="5895975" y="923925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Another one of those where both sides are ugly….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969249A-9AA1-4808-80AF-1DB5D731F638}"/>
              </a:ext>
            </a:extLst>
          </p:cNvPr>
          <p:cNvSpPr txBox="1"/>
          <p:nvPr/>
        </p:nvSpPr>
        <p:spPr>
          <a:xfrm>
            <a:off x="5924550" y="1285875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So start with the left….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89184BFA-ACB3-4D89-9300-11E91DE827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1367654"/>
              </p:ext>
            </p:extLst>
          </p:nvPr>
        </p:nvGraphicFramePr>
        <p:xfrm>
          <a:off x="328613" y="2144713"/>
          <a:ext cx="2212975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2" name="Equation" r:id="rId5" imgW="1193760" imgH="444240" progId="Equation.DSMT4">
                  <p:embed/>
                </p:oleObj>
              </mc:Choice>
              <mc:Fallback>
                <p:oleObj name="Equation" r:id="rId5" imgW="1193760" imgH="4442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89184BFA-ACB3-4D89-9300-11E91DE827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28613" y="2144713"/>
                        <a:ext cx="2212975" cy="822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7FF5C4AF-A454-4DE2-B335-D397CA94DB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707142"/>
              </p:ext>
            </p:extLst>
          </p:nvPr>
        </p:nvGraphicFramePr>
        <p:xfrm>
          <a:off x="176213" y="3260725"/>
          <a:ext cx="2708275" cy="91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3" name="Equation" r:id="rId7" imgW="1460160" imgH="495000" progId="Equation.DSMT4">
                  <p:embed/>
                </p:oleObj>
              </mc:Choice>
              <mc:Fallback>
                <p:oleObj name="Equation" r:id="rId7" imgW="1460160" imgH="4950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7FF5C4AF-A454-4DE2-B335-D397CA94DB5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76213" y="3260725"/>
                        <a:ext cx="2708275" cy="915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89087AAD-F25E-4616-AC76-C6A54862C0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0714448"/>
              </p:ext>
            </p:extLst>
          </p:nvPr>
        </p:nvGraphicFramePr>
        <p:xfrm>
          <a:off x="454025" y="4330700"/>
          <a:ext cx="200025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" name="Equation" r:id="rId9" imgW="1079280" imgH="419040" progId="Equation.DSMT4">
                  <p:embed/>
                </p:oleObj>
              </mc:Choice>
              <mc:Fallback>
                <p:oleObj name="Equation" r:id="rId9" imgW="1079280" imgH="4190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89087AAD-F25E-4616-AC76-C6A54862C0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54025" y="4330700"/>
                        <a:ext cx="2000250" cy="774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0FC64606-C3A6-48FC-9689-2B223B17B2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9482606"/>
              </p:ext>
            </p:extLst>
          </p:nvPr>
        </p:nvGraphicFramePr>
        <p:xfrm>
          <a:off x="490538" y="5334000"/>
          <a:ext cx="2046287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" name="Equation" r:id="rId11" imgW="1104840" imgH="469800" progId="Equation.DSMT4">
                  <p:embed/>
                </p:oleObj>
              </mc:Choice>
              <mc:Fallback>
                <p:oleObj name="Equation" r:id="rId11" imgW="1104840" imgH="4698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0FC64606-C3A6-48FC-9689-2B223B17B21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90538" y="5334000"/>
                        <a:ext cx="2046287" cy="869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2D0B17ED-1894-44C3-861E-557E121F88D3}"/>
              </a:ext>
            </a:extLst>
          </p:cNvPr>
          <p:cNvSpPr txBox="1"/>
          <p:nvPr/>
        </p:nvSpPr>
        <p:spPr>
          <a:xfrm>
            <a:off x="476250" y="6229350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YEP, pretty ugly….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B6A4ADA-4875-459C-B4FF-6FE1D94684E0}"/>
              </a:ext>
            </a:extLst>
          </p:cNvPr>
          <p:cNvSpPr txBox="1"/>
          <p:nvPr/>
        </p:nvSpPr>
        <p:spPr>
          <a:xfrm>
            <a:off x="5905500" y="1638300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NOW begin with the right…..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A1BEF879-912C-4D2F-B540-A828E5D6B3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1616055"/>
              </p:ext>
            </p:extLst>
          </p:nvPr>
        </p:nvGraphicFramePr>
        <p:xfrm>
          <a:off x="8370888" y="2146300"/>
          <a:ext cx="3008312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6" name="Equation" r:id="rId13" imgW="1625400" imgH="393480" progId="Equation.DSMT4">
                  <p:embed/>
                </p:oleObj>
              </mc:Choice>
              <mc:Fallback>
                <p:oleObj name="Equation" r:id="rId13" imgW="1625400" imgH="393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A1BEF879-912C-4D2F-B540-A828E5D6B32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8370888" y="2146300"/>
                        <a:ext cx="3008312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854737A1-F45D-40ED-BBFB-A6119CFC9E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7095693"/>
              </p:ext>
            </p:extLst>
          </p:nvPr>
        </p:nvGraphicFramePr>
        <p:xfrm>
          <a:off x="7618413" y="3157538"/>
          <a:ext cx="2701925" cy="817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7" name="Equation" r:id="rId15" imgW="1460160" imgH="444240" progId="Equation.DSMT4">
                  <p:embed/>
                </p:oleObj>
              </mc:Choice>
              <mc:Fallback>
                <p:oleObj name="Equation" r:id="rId15" imgW="1460160" imgH="44424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854737A1-F45D-40ED-BBFB-A6119CFC9E7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7618413" y="3157538"/>
                        <a:ext cx="2701925" cy="8175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2528C866-E124-4699-B999-F3691EA03E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6389025"/>
              </p:ext>
            </p:extLst>
          </p:nvPr>
        </p:nvGraphicFramePr>
        <p:xfrm>
          <a:off x="7294563" y="4090988"/>
          <a:ext cx="3006725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8" name="Equation" r:id="rId17" imgW="1625400" imgH="393480" progId="Equation.DSMT4">
                  <p:embed/>
                </p:oleObj>
              </mc:Choice>
              <mc:Fallback>
                <p:oleObj name="Equation" r:id="rId17" imgW="1625400" imgH="393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2528C866-E124-4699-B999-F3691EA03E1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7294563" y="4090988"/>
                        <a:ext cx="3006725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525D52D8-5D77-4B7C-A894-9D185BB7EE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1900433"/>
              </p:ext>
            </p:extLst>
          </p:nvPr>
        </p:nvGraphicFramePr>
        <p:xfrm>
          <a:off x="3435350" y="2093913"/>
          <a:ext cx="1905000" cy="868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" name="Equation" r:id="rId19" imgW="1028520" imgH="469800" progId="Equation.DSMT4">
                  <p:embed/>
                </p:oleObj>
              </mc:Choice>
              <mc:Fallback>
                <p:oleObj name="Equation" r:id="rId19" imgW="1028520" imgH="4698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525D52D8-5D77-4B7C-A894-9D185BB7E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3435350" y="2093913"/>
                        <a:ext cx="1905000" cy="868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4FBAEAD-A86A-4B31-8590-C79C96696B2F}"/>
              </a:ext>
            </a:extLst>
          </p:cNvPr>
          <p:cNvCxnSpPr>
            <a:cxnSpLocks/>
          </p:cNvCxnSpPr>
          <p:nvPr/>
        </p:nvCxnSpPr>
        <p:spPr>
          <a:xfrm flipV="1">
            <a:off x="1338263" y="5429250"/>
            <a:ext cx="1023937" cy="25876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5A7F633-E9AD-4276-B8F0-79D0E8095648}"/>
              </a:ext>
            </a:extLst>
          </p:cNvPr>
          <p:cNvCxnSpPr>
            <a:cxnSpLocks/>
          </p:cNvCxnSpPr>
          <p:nvPr/>
        </p:nvCxnSpPr>
        <p:spPr>
          <a:xfrm flipV="1">
            <a:off x="1319213" y="5829300"/>
            <a:ext cx="1023937" cy="25876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94E8274B-E8BC-4817-A0FB-897B76C733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9036803"/>
              </p:ext>
            </p:extLst>
          </p:nvPr>
        </p:nvGraphicFramePr>
        <p:xfrm>
          <a:off x="10369550" y="3748088"/>
          <a:ext cx="14097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" name="Equation" r:id="rId21" imgW="761760" imgH="393480" progId="Equation.DSMT4">
                  <p:embed/>
                </p:oleObj>
              </mc:Choice>
              <mc:Fallback>
                <p:oleObj name="Equation" r:id="rId21" imgW="761760" imgH="393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94E8274B-E8BC-4817-A0FB-897B76C7332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0369550" y="3748088"/>
                        <a:ext cx="1409700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A4124FD2-5D5B-4870-9AB9-A58C874270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9528375"/>
              </p:ext>
            </p:extLst>
          </p:nvPr>
        </p:nvGraphicFramePr>
        <p:xfrm>
          <a:off x="10367962" y="4291013"/>
          <a:ext cx="14097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1" name="Equation" r:id="rId23" imgW="761760" imgH="393480" progId="Equation.DSMT4">
                  <p:embed/>
                </p:oleObj>
              </mc:Choice>
              <mc:Fallback>
                <p:oleObj name="Equation" r:id="rId23" imgW="761760" imgH="3934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A4124FD2-5D5B-4870-9AB9-A58C8742700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0367962" y="4291013"/>
                        <a:ext cx="1409700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7C6236BD-51A3-4C2C-BA08-42F44FACD3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027044"/>
              </p:ext>
            </p:extLst>
          </p:nvPr>
        </p:nvGraphicFramePr>
        <p:xfrm>
          <a:off x="7400925" y="5100638"/>
          <a:ext cx="2982913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2" name="Equation" r:id="rId24" imgW="1612800" imgH="393480" progId="Equation.DSMT4">
                  <p:embed/>
                </p:oleObj>
              </mc:Choice>
              <mc:Fallback>
                <p:oleObj name="Equation" r:id="rId24" imgW="1612800" imgH="393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7C6236BD-51A3-4C2C-BA08-42F44FACD32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7400925" y="5100638"/>
                        <a:ext cx="2982913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>
            <a:extLst>
              <a:ext uri="{FF2B5EF4-FFF2-40B4-BE49-F238E27FC236}">
                <a16:creationId xmlns:a16="http://schemas.microsoft.com/office/drawing/2014/main" id="{13F314F9-F2C5-42A2-87CA-AD763F68A754}"/>
              </a:ext>
            </a:extLst>
          </p:cNvPr>
          <p:cNvSpPr txBox="1"/>
          <p:nvPr/>
        </p:nvSpPr>
        <p:spPr>
          <a:xfrm>
            <a:off x="6724650" y="6010275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Yeah… you should add these to your formula sheet…</a:t>
            </a:r>
          </a:p>
        </p:txBody>
      </p:sp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05DC7ED1-25B7-4898-883E-C9C9B60590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7378730"/>
              </p:ext>
            </p:extLst>
          </p:nvPr>
        </p:nvGraphicFramePr>
        <p:xfrm>
          <a:off x="5838825" y="2274888"/>
          <a:ext cx="1270000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3" name="Equation" r:id="rId26" imgW="685800" imgH="253800" progId="Equation.DSMT4">
                  <p:embed/>
                </p:oleObj>
              </mc:Choice>
              <mc:Fallback>
                <p:oleObj name="Equation" r:id="rId26" imgW="685800" imgH="25380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05DC7ED1-25B7-4898-883E-C9C9B60590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5838825" y="2274888"/>
                        <a:ext cx="1270000" cy="468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025E764A-15E4-4B72-8561-F4425647F3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6531836"/>
              </p:ext>
            </p:extLst>
          </p:nvPr>
        </p:nvGraphicFramePr>
        <p:xfrm>
          <a:off x="3625850" y="3284538"/>
          <a:ext cx="1504950" cy="868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4" name="Equation" r:id="rId28" imgW="812520" imgH="469800" progId="Equation.DSMT4">
                  <p:embed/>
                </p:oleObj>
              </mc:Choice>
              <mc:Fallback>
                <p:oleObj name="Equation" r:id="rId28" imgW="812520" imgH="46980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025E764A-15E4-4B72-8561-F4425647F39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3625850" y="3284538"/>
                        <a:ext cx="1504950" cy="868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49BFAB7F-720F-47EE-8DF5-05B6271B87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3962588"/>
              </p:ext>
            </p:extLst>
          </p:nvPr>
        </p:nvGraphicFramePr>
        <p:xfrm>
          <a:off x="3730625" y="4403725"/>
          <a:ext cx="893763" cy="820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5" name="Equation" r:id="rId30" imgW="482400" imgH="444240" progId="Equation.DSMT4">
                  <p:embed/>
                </p:oleObj>
              </mc:Choice>
              <mc:Fallback>
                <p:oleObj name="Equation" r:id="rId30" imgW="482400" imgH="44424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49BFAB7F-720F-47EE-8DF5-05B6271B87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3730625" y="4403725"/>
                        <a:ext cx="893763" cy="8207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1EEA862C-959D-4ACC-AF59-C88ABCDE31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438864"/>
              </p:ext>
            </p:extLst>
          </p:nvPr>
        </p:nvGraphicFramePr>
        <p:xfrm>
          <a:off x="3417888" y="5378450"/>
          <a:ext cx="130307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6" name="Equation" r:id="rId32" imgW="469800" imgH="177480" progId="Equation.DSMT4">
                  <p:embed/>
                </p:oleObj>
              </mc:Choice>
              <mc:Fallback>
                <p:oleObj name="Equation" r:id="rId32" imgW="469800" imgH="17748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1EEA862C-959D-4ACC-AF59-C88ABCDE31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3417888" y="5378450"/>
                        <a:ext cx="1303075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82431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1" grpId="0"/>
      <p:bldP spid="12" grpId="0"/>
      <p:bldP spid="2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CEF4C5F-9ACD-4593-A40B-88AFED1839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256" y="104745"/>
            <a:ext cx="11333570" cy="609629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987FEB9F-8F32-4295-AC0B-E6715198CF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806" y="833387"/>
            <a:ext cx="6939676" cy="1043038"/>
          </a:xfrm>
          <a:prstGeom prst="rect">
            <a:avLst/>
          </a:prstGeom>
        </p:spPr>
      </p:pic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447C8EC-5E8F-4156-A1D3-E7E0BADD0C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2316405"/>
              </p:ext>
            </p:extLst>
          </p:nvPr>
        </p:nvGraphicFramePr>
        <p:xfrm>
          <a:off x="1238250" y="1860550"/>
          <a:ext cx="3459163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6" name="Equation" r:id="rId5" imgW="1866600" imgH="431640" progId="Equation.DSMT4">
                  <p:embed/>
                </p:oleObj>
              </mc:Choice>
              <mc:Fallback>
                <p:oleObj name="Equation" r:id="rId5" imgW="1866600" imgH="4316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5447C8EC-5E8F-4156-A1D3-E7E0BADD0C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238250" y="1860550"/>
                        <a:ext cx="3459163" cy="800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D7E43E1B-F998-4C90-893D-4B7F6B6004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1477303"/>
              </p:ext>
            </p:extLst>
          </p:nvPr>
        </p:nvGraphicFramePr>
        <p:xfrm>
          <a:off x="257175" y="2905125"/>
          <a:ext cx="1460500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7" name="Equation" r:id="rId7" imgW="787320" imgH="393480" progId="Equation.DSMT4">
                  <p:embed/>
                </p:oleObj>
              </mc:Choice>
              <mc:Fallback>
                <p:oleObj name="Equation" r:id="rId7" imgW="787320" imgH="393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D7E43E1B-F998-4C90-893D-4B7F6B60042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57175" y="2905125"/>
                        <a:ext cx="1460500" cy="728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E92F6536-CF39-4547-8808-D7B4EDF1E6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4076563"/>
              </p:ext>
            </p:extLst>
          </p:nvPr>
        </p:nvGraphicFramePr>
        <p:xfrm>
          <a:off x="1757363" y="2940050"/>
          <a:ext cx="895350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8" name="Equation" r:id="rId9" imgW="482400" imgH="393480" progId="Equation.DSMT4">
                  <p:embed/>
                </p:oleObj>
              </mc:Choice>
              <mc:Fallback>
                <p:oleObj name="Equation" r:id="rId9" imgW="48240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E92F6536-CF39-4547-8808-D7B4EDF1E69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757363" y="2940050"/>
                        <a:ext cx="895350" cy="728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5B2E8DA4-D895-44E9-9930-D75B59B76F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2106514"/>
              </p:ext>
            </p:extLst>
          </p:nvPr>
        </p:nvGraphicFramePr>
        <p:xfrm>
          <a:off x="2751138" y="2927350"/>
          <a:ext cx="919162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9" name="Equation" r:id="rId11" imgW="495000" imgH="393480" progId="Equation.DSMT4">
                  <p:embed/>
                </p:oleObj>
              </mc:Choice>
              <mc:Fallback>
                <p:oleObj name="Equation" r:id="rId11" imgW="495000" imgH="393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5B2E8DA4-D895-44E9-9930-D75B59B76FF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751138" y="2927350"/>
                        <a:ext cx="919162" cy="728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BBC6BE67-7E2D-48AC-8D39-6AB8528837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7648538"/>
              </p:ext>
            </p:extLst>
          </p:nvPr>
        </p:nvGraphicFramePr>
        <p:xfrm>
          <a:off x="3706813" y="3086100"/>
          <a:ext cx="1225550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0" name="Equation" r:id="rId13" imgW="660240" imgH="177480" progId="Equation.DSMT4">
                  <p:embed/>
                </p:oleObj>
              </mc:Choice>
              <mc:Fallback>
                <p:oleObj name="Equation" r:id="rId13" imgW="66024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BBC6BE67-7E2D-48AC-8D39-6AB8528837C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706813" y="3086100"/>
                        <a:ext cx="1225550" cy="328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AC36F4E5-8CF4-4734-83A1-2C3A916E3A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0769618"/>
              </p:ext>
            </p:extLst>
          </p:nvPr>
        </p:nvGraphicFramePr>
        <p:xfrm>
          <a:off x="228600" y="3933825"/>
          <a:ext cx="1460500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" name="Equation" r:id="rId15" imgW="787320" imgH="393480" progId="Equation.DSMT4">
                  <p:embed/>
                </p:oleObj>
              </mc:Choice>
              <mc:Fallback>
                <p:oleObj name="Equation" r:id="rId15" imgW="787320" imgH="393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AC36F4E5-8CF4-4734-83A1-2C3A916E3A2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28600" y="3933825"/>
                        <a:ext cx="1460500" cy="728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17FB0132-264F-47DA-8393-D3CEDBAEC0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9289263"/>
              </p:ext>
            </p:extLst>
          </p:nvPr>
        </p:nvGraphicFramePr>
        <p:xfrm>
          <a:off x="1770063" y="3878263"/>
          <a:ext cx="1460500" cy="77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2" name="Equation" r:id="rId16" imgW="787320" imgH="419040" progId="Equation.DSMT4">
                  <p:embed/>
                </p:oleObj>
              </mc:Choice>
              <mc:Fallback>
                <p:oleObj name="Equation" r:id="rId16" imgW="787320" imgH="4190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17FB0132-264F-47DA-8393-D3CEDBAEC0C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770063" y="3878263"/>
                        <a:ext cx="1460500" cy="776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231D1264-8A24-4E12-ADE6-8F958B57DE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1803973"/>
              </p:ext>
            </p:extLst>
          </p:nvPr>
        </p:nvGraphicFramePr>
        <p:xfrm>
          <a:off x="3305175" y="3892550"/>
          <a:ext cx="1484313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3" name="Equation" r:id="rId18" imgW="799920" imgH="419040" progId="Equation.DSMT4">
                  <p:embed/>
                </p:oleObj>
              </mc:Choice>
              <mc:Fallback>
                <p:oleObj name="Equation" r:id="rId18" imgW="799920" imgH="419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231D1264-8A24-4E12-ADE6-8F958B57DEC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305175" y="3892550"/>
                        <a:ext cx="1484313" cy="776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B94F880B-A944-4367-B8D1-7E761B80C9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8906639"/>
              </p:ext>
            </p:extLst>
          </p:nvPr>
        </p:nvGraphicFramePr>
        <p:xfrm>
          <a:off x="4770438" y="3892550"/>
          <a:ext cx="1508125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4" name="Equation" r:id="rId20" imgW="812520" imgH="419040" progId="Equation.DSMT4">
                  <p:embed/>
                </p:oleObj>
              </mc:Choice>
              <mc:Fallback>
                <p:oleObj name="Equation" r:id="rId20" imgW="812520" imgH="4190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B94F880B-A944-4367-B8D1-7E761B80C9C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4770438" y="3892550"/>
                        <a:ext cx="1508125" cy="776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947AFF93-B038-4901-99B5-62E4F85FC6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8038822"/>
              </p:ext>
            </p:extLst>
          </p:nvPr>
        </p:nvGraphicFramePr>
        <p:xfrm>
          <a:off x="350838" y="5038725"/>
          <a:ext cx="3676650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5" name="Equation" r:id="rId22" imgW="1981080" imgH="457200" progId="Equation.DSMT4">
                  <p:embed/>
                </p:oleObj>
              </mc:Choice>
              <mc:Fallback>
                <p:oleObj name="Equation" r:id="rId22" imgW="1981080" imgH="4572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947AFF93-B038-4901-99B5-62E4F85FC6E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350838" y="5038725"/>
                        <a:ext cx="3676650" cy="847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F360EF58-8D8E-49D3-B2B1-6C3CADDA89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980625"/>
              </p:ext>
            </p:extLst>
          </p:nvPr>
        </p:nvGraphicFramePr>
        <p:xfrm>
          <a:off x="390780" y="6003515"/>
          <a:ext cx="2192338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6" name="Equation" r:id="rId24" imgW="1180800" imgH="419040" progId="Equation.DSMT4">
                  <p:embed/>
                </p:oleObj>
              </mc:Choice>
              <mc:Fallback>
                <p:oleObj name="Equation" r:id="rId24" imgW="1180800" imgH="41904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F360EF58-8D8E-49D3-B2B1-6C3CADDA89D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390780" y="6003515"/>
                        <a:ext cx="2192338" cy="777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196C7A63-CE37-4C73-9684-CECFE28C5C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2397733"/>
              </p:ext>
            </p:extLst>
          </p:nvPr>
        </p:nvGraphicFramePr>
        <p:xfrm>
          <a:off x="2622448" y="5971970"/>
          <a:ext cx="1722438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7" name="Equation" r:id="rId26" imgW="927000" imgH="419040" progId="Equation.DSMT4">
                  <p:embed/>
                </p:oleObj>
              </mc:Choice>
              <mc:Fallback>
                <p:oleObj name="Equation" r:id="rId26" imgW="927000" imgH="41904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196C7A63-CE37-4C73-9684-CECFE28C5C2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2622448" y="5971970"/>
                        <a:ext cx="1722438" cy="777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4C3E7969-194C-4674-873C-17F0909364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9003086"/>
              </p:ext>
            </p:extLst>
          </p:nvPr>
        </p:nvGraphicFramePr>
        <p:xfrm>
          <a:off x="4376431" y="6194323"/>
          <a:ext cx="1738966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8" name="Equation" r:id="rId28" imgW="774360" imgH="177480" progId="Equation.DSMT4">
                  <p:embed/>
                </p:oleObj>
              </mc:Choice>
              <mc:Fallback>
                <p:oleObj name="Equation" r:id="rId28" imgW="77436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4C3E7969-194C-4674-873C-17F0909364D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4376431" y="6194323"/>
                        <a:ext cx="1738966" cy="39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0D256983-220C-42D6-A9B3-1774DC95EA6D}"/>
              </a:ext>
            </a:extLst>
          </p:cNvPr>
          <p:cNvSpPr txBox="1"/>
          <p:nvPr/>
        </p:nvSpPr>
        <p:spPr>
          <a:xfrm>
            <a:off x="7665474" y="1117190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NOW mess with the right…..</a:t>
            </a:r>
          </a:p>
        </p:txBody>
      </p:sp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A7935C93-B893-4814-8D8B-FE62F520EC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4159242"/>
              </p:ext>
            </p:extLst>
          </p:nvPr>
        </p:nvGraphicFramePr>
        <p:xfrm>
          <a:off x="9518087" y="1688895"/>
          <a:ext cx="2049462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9" name="Equation" r:id="rId30" imgW="1104840" imgH="203040" progId="Equation.DSMT4">
                  <p:embed/>
                </p:oleObj>
              </mc:Choice>
              <mc:Fallback>
                <p:oleObj name="Equation" r:id="rId30" imgW="1104840" imgH="20304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A7935C93-B893-4814-8D8B-FE62F520EC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9518087" y="1688895"/>
                        <a:ext cx="2049462" cy="3762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E9245761-F86A-408A-9120-6DDB41C54C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0335263"/>
              </p:ext>
            </p:extLst>
          </p:nvPr>
        </p:nvGraphicFramePr>
        <p:xfrm>
          <a:off x="6907572" y="1906073"/>
          <a:ext cx="1371190" cy="8645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0" name="Equation" r:id="rId32" imgW="622080" imgH="393480" progId="Equation.DSMT4">
                  <p:embed/>
                </p:oleObj>
              </mc:Choice>
              <mc:Fallback>
                <p:oleObj name="Equation" r:id="rId32" imgW="622080" imgH="3934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E9245761-F86A-408A-9120-6DDB41C54C3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6907572" y="1906073"/>
                        <a:ext cx="1371190" cy="8645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FB26B21B-67A8-4A1F-A699-A61F887BE0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3809267"/>
              </p:ext>
            </p:extLst>
          </p:nvPr>
        </p:nvGraphicFramePr>
        <p:xfrm>
          <a:off x="6995446" y="2947066"/>
          <a:ext cx="1203325" cy="13398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1" name="Equation" r:id="rId34" imgW="545760" imgH="609480" progId="Equation.DSMT4">
                  <p:embed/>
                </p:oleObj>
              </mc:Choice>
              <mc:Fallback>
                <p:oleObj name="Equation" r:id="rId34" imgW="545760" imgH="6094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FB26B21B-67A8-4A1F-A699-A61F887BE0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6995446" y="2947066"/>
                        <a:ext cx="1203325" cy="13398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8FED7BAC-3000-48D5-8290-32A016F1F7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3328121"/>
              </p:ext>
            </p:extLst>
          </p:nvPr>
        </p:nvGraphicFramePr>
        <p:xfrm>
          <a:off x="6954736" y="4504046"/>
          <a:ext cx="2238375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2" name="Equation" r:id="rId36" imgW="1015920" imgH="431640" progId="Equation.DSMT4">
                  <p:embed/>
                </p:oleObj>
              </mc:Choice>
              <mc:Fallback>
                <p:oleObj name="Equation" r:id="rId36" imgW="1015920" imgH="43164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8FED7BAC-3000-48D5-8290-32A016F1F7F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6954736" y="4504046"/>
                        <a:ext cx="2238375" cy="949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0C88F784-E2F9-4434-9219-1CFB29C12465}"/>
              </a:ext>
            </a:extLst>
          </p:cNvPr>
          <p:cNvCxnSpPr>
            <a:cxnSpLocks/>
          </p:cNvCxnSpPr>
          <p:nvPr/>
        </p:nvCxnSpPr>
        <p:spPr>
          <a:xfrm flipV="1">
            <a:off x="7129463" y="5124450"/>
            <a:ext cx="1023937" cy="25876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698207E-CF35-4C13-A84A-A286C55AE374}"/>
              </a:ext>
            </a:extLst>
          </p:cNvPr>
          <p:cNvCxnSpPr>
            <a:cxnSpLocks/>
          </p:cNvCxnSpPr>
          <p:nvPr/>
        </p:nvCxnSpPr>
        <p:spPr>
          <a:xfrm flipV="1">
            <a:off x="8284753" y="4824566"/>
            <a:ext cx="1023937" cy="25876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1C4ACDBB-A0A3-4FA0-8464-4C753E1557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0049233"/>
              </p:ext>
            </p:extLst>
          </p:nvPr>
        </p:nvGraphicFramePr>
        <p:xfrm>
          <a:off x="7052750" y="5653855"/>
          <a:ext cx="1677987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3" name="Equation" r:id="rId38" imgW="761760" imgH="177480" progId="Equation.DSMT4">
                  <p:embed/>
                </p:oleObj>
              </mc:Choice>
              <mc:Fallback>
                <p:oleObj name="Equation" r:id="rId38" imgW="761760" imgH="17748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1C4ACDBB-A0A3-4FA0-8464-4C753E1557E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7052750" y="5653855"/>
                        <a:ext cx="1677987" cy="390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63068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7A91448-A8D5-4181-971F-39A084503C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327" y="99973"/>
            <a:ext cx="11206685" cy="86205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74B8684-7F45-4225-B658-D1B531BFC04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017" y="1052436"/>
            <a:ext cx="9250066" cy="1095528"/>
          </a:xfrm>
          <a:prstGeom prst="rect">
            <a:avLst/>
          </a:prstGeom>
        </p:spPr>
      </p:pic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510E5C0F-5E8E-44BB-B2A5-5348152CF2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7919632"/>
              </p:ext>
            </p:extLst>
          </p:nvPr>
        </p:nvGraphicFramePr>
        <p:xfrm>
          <a:off x="659018" y="2302234"/>
          <a:ext cx="1176337" cy="1058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0" name="Equation" r:id="rId5" imgW="634680" imgH="571320" progId="Equation.DSMT4">
                  <p:embed/>
                </p:oleObj>
              </mc:Choice>
              <mc:Fallback>
                <p:oleObj name="Equation" r:id="rId5" imgW="634680" imgH="57132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510E5C0F-5E8E-44BB-B2A5-5348152CF21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59018" y="2302234"/>
                        <a:ext cx="1176337" cy="1058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0030DBE6-8FEE-41F4-9A6F-21B45F643D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2673810"/>
              </p:ext>
            </p:extLst>
          </p:nvPr>
        </p:nvGraphicFramePr>
        <p:xfrm>
          <a:off x="522595" y="3948266"/>
          <a:ext cx="1082675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1" name="Equation" r:id="rId7" imgW="583920" imgH="177480" progId="Equation.DSMT4">
                  <p:embed/>
                </p:oleObj>
              </mc:Choice>
              <mc:Fallback>
                <p:oleObj name="Equation" r:id="rId7" imgW="583920" imgH="177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0030DBE6-8FEE-41F4-9A6F-21B45F643D6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22595" y="3948266"/>
                        <a:ext cx="1082675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915B9B16-87C1-45AE-AB22-84036BCFEC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5745994"/>
              </p:ext>
            </p:extLst>
          </p:nvPr>
        </p:nvGraphicFramePr>
        <p:xfrm>
          <a:off x="453565" y="4391434"/>
          <a:ext cx="1223962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2" name="Equation" r:id="rId9" imgW="660240" imgH="393480" progId="Equation.DSMT4">
                  <p:embed/>
                </p:oleObj>
              </mc:Choice>
              <mc:Fallback>
                <p:oleObj name="Equation" r:id="rId9" imgW="660240" imgH="393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915B9B16-87C1-45AE-AB22-84036BCFEC7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53565" y="4391434"/>
                        <a:ext cx="1223962" cy="7318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703C9545-D9C5-4116-B81B-F202D70736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4425001"/>
              </p:ext>
            </p:extLst>
          </p:nvPr>
        </p:nvGraphicFramePr>
        <p:xfrm>
          <a:off x="3501922" y="2248055"/>
          <a:ext cx="1576388" cy="1550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3" name="Equation" r:id="rId11" imgW="850680" imgH="838080" progId="Equation.DSMT4">
                  <p:embed/>
                </p:oleObj>
              </mc:Choice>
              <mc:Fallback>
                <p:oleObj name="Equation" r:id="rId11" imgW="850680" imgH="8380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703C9545-D9C5-4116-B81B-F202D70736A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501922" y="2248055"/>
                        <a:ext cx="1576388" cy="1550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9DD27786-8C75-4B87-9F5F-60DD902981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4330054"/>
              </p:ext>
            </p:extLst>
          </p:nvPr>
        </p:nvGraphicFramePr>
        <p:xfrm>
          <a:off x="3424443" y="3847589"/>
          <a:ext cx="2895600" cy="79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4" name="Equation" r:id="rId13" imgW="1562040" imgH="431640" progId="Equation.DSMT4">
                  <p:embed/>
                </p:oleObj>
              </mc:Choice>
              <mc:Fallback>
                <p:oleObj name="Equation" r:id="rId13" imgW="1562040" imgH="4316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9DD27786-8C75-4B87-9F5F-60DD902981D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424443" y="3847589"/>
                        <a:ext cx="2895600" cy="7985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DF3490D3-FC7B-49ED-A859-9975822D27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4356538"/>
              </p:ext>
            </p:extLst>
          </p:nvPr>
        </p:nvGraphicFramePr>
        <p:xfrm>
          <a:off x="3123228" y="5418189"/>
          <a:ext cx="1082675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5" name="Equation" r:id="rId15" imgW="583920" imgH="177480" progId="Equation.DSMT4">
                  <p:embed/>
                </p:oleObj>
              </mc:Choice>
              <mc:Fallback>
                <p:oleObj name="Equation" r:id="rId15" imgW="58392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DF3490D3-FC7B-49ED-A859-9975822D275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123228" y="5418189"/>
                        <a:ext cx="1082675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E0D7FF4C-2126-4E78-B4DC-736BC0D23E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587633"/>
              </p:ext>
            </p:extLst>
          </p:nvPr>
        </p:nvGraphicFramePr>
        <p:xfrm>
          <a:off x="3142226" y="5875491"/>
          <a:ext cx="103505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6" name="Equation" r:id="rId16" imgW="558720" imgH="177480" progId="Equation.DSMT4">
                  <p:embed/>
                </p:oleObj>
              </mc:Choice>
              <mc:Fallback>
                <p:oleObj name="Equation" r:id="rId16" imgW="558720" imgH="177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E0D7FF4C-2126-4E78-B4DC-736BC0D23E5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142226" y="5875491"/>
                        <a:ext cx="103505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3199DD02-ECDE-4688-B860-5D286EC3BA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9558171"/>
              </p:ext>
            </p:extLst>
          </p:nvPr>
        </p:nvGraphicFramePr>
        <p:xfrm>
          <a:off x="8009142" y="2246159"/>
          <a:ext cx="1481137" cy="164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7" name="Equation" r:id="rId18" imgW="799920" imgH="888840" progId="Equation.DSMT4">
                  <p:embed/>
                </p:oleObj>
              </mc:Choice>
              <mc:Fallback>
                <p:oleObj name="Equation" r:id="rId18" imgW="799920" imgH="8888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3199DD02-ECDE-4688-B860-5D286EC3BAA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8009142" y="2246159"/>
                        <a:ext cx="1481137" cy="1644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43A8D79C-3197-480E-94EB-14B6A0C28E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0099132"/>
              </p:ext>
            </p:extLst>
          </p:nvPr>
        </p:nvGraphicFramePr>
        <p:xfrm>
          <a:off x="7690312" y="4174408"/>
          <a:ext cx="1082675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8" name="Equation" r:id="rId20" imgW="583920" imgH="177480" progId="Equation.DSMT4">
                  <p:embed/>
                </p:oleObj>
              </mc:Choice>
              <mc:Fallback>
                <p:oleObj name="Equation" r:id="rId20" imgW="583920" imgH="177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43A8D79C-3197-480E-94EB-14B6A0C28E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690312" y="4174408"/>
                        <a:ext cx="1082675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97018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7A91448-A8D5-4181-971F-39A084503C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327" y="99973"/>
            <a:ext cx="11206685" cy="86205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B4FF556-116E-4E31-98B4-7E08C3EF698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309" y="919084"/>
            <a:ext cx="10482808" cy="1224041"/>
          </a:xfrm>
          <a:prstGeom prst="rect">
            <a:avLst/>
          </a:prstGeom>
        </p:spPr>
      </p:pic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EDB8980-CFD8-41D5-9817-0215287844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6806074"/>
              </p:ext>
            </p:extLst>
          </p:nvPr>
        </p:nvGraphicFramePr>
        <p:xfrm>
          <a:off x="387350" y="2890838"/>
          <a:ext cx="1177925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4" name="Equation" r:id="rId5" imgW="634680" imgH="177480" progId="Equation.DSMT4">
                  <p:embed/>
                </p:oleObj>
              </mc:Choice>
              <mc:Fallback>
                <p:oleObj name="Equation" r:id="rId5" imgW="634680" imgH="177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4EDB8980-CFD8-41D5-9817-0215287844D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87350" y="2890838"/>
                        <a:ext cx="1177925" cy="331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0FD77BDA-5B62-4971-B0A6-ACF8B5E1C6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8995000"/>
              </p:ext>
            </p:extLst>
          </p:nvPr>
        </p:nvGraphicFramePr>
        <p:xfrm>
          <a:off x="2039733" y="2895600"/>
          <a:ext cx="989012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5" name="Equation" r:id="rId7" imgW="533160" imgH="177480" progId="Equation.DSMT4">
                  <p:embed/>
                </p:oleObj>
              </mc:Choice>
              <mc:Fallback>
                <p:oleObj name="Equation" r:id="rId7" imgW="533160" imgH="177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0FD77BDA-5B62-4971-B0A6-ACF8B5E1C6F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039733" y="2895600"/>
                        <a:ext cx="989012" cy="331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887F7A71-B35A-4C61-8CC0-B064F92B63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3704040"/>
              </p:ext>
            </p:extLst>
          </p:nvPr>
        </p:nvGraphicFramePr>
        <p:xfrm>
          <a:off x="4523710" y="2817146"/>
          <a:ext cx="2187575" cy="1196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6" name="Equation" r:id="rId9" imgW="1180800" imgH="647640" progId="Equation.DSMT4">
                  <p:embed/>
                </p:oleObj>
              </mc:Choice>
              <mc:Fallback>
                <p:oleObj name="Equation" r:id="rId9" imgW="1180800" imgH="6476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887F7A71-B35A-4C61-8CC0-B064F92B632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523710" y="2817146"/>
                        <a:ext cx="2187575" cy="1196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66715061-5FB1-45F1-969B-93FCAAFC4B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790432"/>
              </p:ext>
            </p:extLst>
          </p:nvPr>
        </p:nvGraphicFramePr>
        <p:xfrm>
          <a:off x="4342428" y="4523453"/>
          <a:ext cx="1082675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7" name="Equation" r:id="rId11" imgW="583920" imgH="177480" progId="Equation.DSMT4">
                  <p:embed/>
                </p:oleObj>
              </mc:Choice>
              <mc:Fallback>
                <p:oleObj name="Equation" r:id="rId11" imgW="58392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66715061-5FB1-45F1-969B-93FCAAFC4B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342428" y="4523453"/>
                        <a:ext cx="1082675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586882A7-90D7-42FF-BC13-FE692E8338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8220583"/>
              </p:ext>
            </p:extLst>
          </p:nvPr>
        </p:nvGraphicFramePr>
        <p:xfrm>
          <a:off x="4361426" y="4980755"/>
          <a:ext cx="103505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8" name="Equation" r:id="rId13" imgW="558720" imgH="177480" progId="Equation.DSMT4">
                  <p:embed/>
                </p:oleObj>
              </mc:Choice>
              <mc:Fallback>
                <p:oleObj name="Equation" r:id="rId13" imgW="558720" imgH="177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586882A7-90D7-42FF-BC13-FE692E8338C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361426" y="4980755"/>
                        <a:ext cx="103505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00781A43-6201-47A7-8796-9321B1B3F5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1089362"/>
              </p:ext>
            </p:extLst>
          </p:nvPr>
        </p:nvGraphicFramePr>
        <p:xfrm>
          <a:off x="8480476" y="2504153"/>
          <a:ext cx="2211387" cy="868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9" name="Equation" r:id="rId15" imgW="1193760" imgH="469800" progId="Equation.DSMT4">
                  <p:embed/>
                </p:oleObj>
              </mc:Choice>
              <mc:Fallback>
                <p:oleObj name="Equation" r:id="rId15" imgW="1193760" imgH="4698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00781A43-6201-47A7-8796-9321B1B3F52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8480476" y="2504153"/>
                        <a:ext cx="2211387" cy="868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3E689B19-2701-4E9A-87E2-4084461F42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1948821"/>
              </p:ext>
            </p:extLst>
          </p:nvPr>
        </p:nvGraphicFramePr>
        <p:xfrm>
          <a:off x="8661400" y="3584779"/>
          <a:ext cx="183515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0" name="Equation" r:id="rId17" imgW="990360" imgH="419040" progId="Equation.DSMT4">
                  <p:embed/>
                </p:oleObj>
              </mc:Choice>
              <mc:Fallback>
                <p:oleObj name="Equation" r:id="rId17" imgW="990360" imgH="4190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3E689B19-2701-4E9A-87E2-4084461F420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8661400" y="3584779"/>
                        <a:ext cx="1835150" cy="774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AE9DED29-E2BD-4DAC-9A78-17CC4C6FC7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1216215"/>
              </p:ext>
            </p:extLst>
          </p:nvPr>
        </p:nvGraphicFramePr>
        <p:xfrm>
          <a:off x="8594162" y="4574766"/>
          <a:ext cx="1693862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1" name="Equation" r:id="rId19" imgW="914400" imgH="393480" progId="Equation.DSMT4">
                  <p:embed/>
                </p:oleObj>
              </mc:Choice>
              <mc:Fallback>
                <p:oleObj name="Equation" r:id="rId19" imgW="914400" imgH="393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AE9DED29-E2BD-4DAC-9A78-17CC4C6FC75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8594162" y="4574766"/>
                        <a:ext cx="1693862" cy="730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88369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E1DF253-6C46-4A12-B6DF-1C333CE928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367" y="85673"/>
            <a:ext cx="11434613" cy="83825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F5C702B-225F-434B-B1F4-47F64E592A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6151" y="985801"/>
            <a:ext cx="1771897" cy="523948"/>
          </a:xfrm>
          <a:prstGeom prst="rect">
            <a:avLst/>
          </a:prstGeom>
        </p:spPr>
      </p:pic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0A6E440C-872A-45BF-A038-3649CA95A1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036163"/>
              </p:ext>
            </p:extLst>
          </p:nvPr>
        </p:nvGraphicFramePr>
        <p:xfrm>
          <a:off x="4653859" y="1074738"/>
          <a:ext cx="2769291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5" imgW="1434960" imgH="203040" progId="Equation.DSMT4">
                  <p:embed/>
                </p:oleObj>
              </mc:Choice>
              <mc:Fallback>
                <p:oleObj name="Equation" r:id="rId5" imgW="1434960" imgH="2030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0A6E440C-872A-45BF-A038-3649CA95A16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653859" y="1074738"/>
                        <a:ext cx="2769291" cy="392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D3DD5054-8C75-4AFE-BA84-3453B08156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4484502"/>
              </p:ext>
            </p:extLst>
          </p:nvPr>
        </p:nvGraphicFramePr>
        <p:xfrm>
          <a:off x="285750" y="1665288"/>
          <a:ext cx="2743200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7" imgW="1422360" imgH="203040" progId="Equation.DSMT4">
                  <p:embed/>
                </p:oleObj>
              </mc:Choice>
              <mc:Fallback>
                <p:oleObj name="Equation" r:id="rId7" imgW="1422360" imgH="2030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D3DD5054-8C75-4AFE-BA84-3453B081564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85750" y="1665288"/>
                        <a:ext cx="2743200" cy="392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140D53B2-97CC-4BC8-A4E7-A150D20D41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6756295"/>
              </p:ext>
            </p:extLst>
          </p:nvPr>
        </p:nvGraphicFramePr>
        <p:xfrm>
          <a:off x="1203837" y="2216509"/>
          <a:ext cx="2768600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9" imgW="1434960" imgH="203040" progId="Equation.DSMT4">
                  <p:embed/>
                </p:oleObj>
              </mc:Choice>
              <mc:Fallback>
                <p:oleObj name="Equation" r:id="rId9" imgW="1434960" imgH="2030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140D53B2-97CC-4BC8-A4E7-A150D20D41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203837" y="2216509"/>
                        <a:ext cx="2768600" cy="392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304142F4-24FA-414B-9056-F1A35F7842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620196"/>
              </p:ext>
            </p:extLst>
          </p:nvPr>
        </p:nvGraphicFramePr>
        <p:xfrm>
          <a:off x="1192213" y="2738438"/>
          <a:ext cx="1200150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11" imgW="622080" imgH="203040" progId="Equation.DSMT4">
                  <p:embed/>
                </p:oleObj>
              </mc:Choice>
              <mc:Fallback>
                <p:oleObj name="Equation" r:id="rId11" imgW="622080" imgH="2030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304142F4-24FA-414B-9056-F1A35F78425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192213" y="2738438"/>
                        <a:ext cx="1200150" cy="392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F01698B8-1398-446F-B2D3-91852DE73A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907034"/>
              </p:ext>
            </p:extLst>
          </p:nvPr>
        </p:nvGraphicFramePr>
        <p:xfrm>
          <a:off x="269875" y="3494088"/>
          <a:ext cx="1077913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13" imgW="558720" imgH="177480" progId="Equation.DSMT4">
                  <p:embed/>
                </p:oleObj>
              </mc:Choice>
              <mc:Fallback>
                <p:oleObj name="Equation" r:id="rId13" imgW="55872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F01698B8-1398-446F-B2D3-91852DE73A0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69875" y="3494088"/>
                        <a:ext cx="1077913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106467E1-89FA-48AD-8E8B-CC084BA894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0759521"/>
              </p:ext>
            </p:extLst>
          </p:nvPr>
        </p:nvGraphicFramePr>
        <p:xfrm>
          <a:off x="2058987" y="3468688"/>
          <a:ext cx="1274763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15" imgW="660240" imgH="177480" progId="Equation.DSMT4">
                  <p:embed/>
                </p:oleObj>
              </mc:Choice>
              <mc:Fallback>
                <p:oleObj name="Equation" r:id="rId15" imgW="66024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106467E1-89FA-48AD-8E8B-CC084BA894E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058987" y="3468688"/>
                        <a:ext cx="1274763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D4AADC4A-2893-49A7-8C24-DCAAF20A53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192261"/>
              </p:ext>
            </p:extLst>
          </p:nvPr>
        </p:nvGraphicFramePr>
        <p:xfrm>
          <a:off x="401638" y="4032250"/>
          <a:ext cx="1004887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17" imgW="520560" imgH="203040" progId="Equation.DSMT4">
                  <p:embed/>
                </p:oleObj>
              </mc:Choice>
              <mc:Fallback>
                <p:oleObj name="Equation" r:id="rId17" imgW="52056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D4AADC4A-2893-49A7-8C24-DCAAF20A539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01638" y="4032250"/>
                        <a:ext cx="1004887" cy="3921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1DB3F513-44EC-4DAD-B99F-37FD873D64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3277863"/>
              </p:ext>
            </p:extLst>
          </p:nvPr>
        </p:nvGraphicFramePr>
        <p:xfrm>
          <a:off x="2462213" y="4041775"/>
          <a:ext cx="612775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19" imgW="317160" imgH="177480" progId="Equation.DSMT4">
                  <p:embed/>
                </p:oleObj>
              </mc:Choice>
              <mc:Fallback>
                <p:oleObj name="Equation" r:id="rId19" imgW="317160" imgH="177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1DB3F513-44EC-4DAD-B99F-37FD873D648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2462213" y="4041775"/>
                        <a:ext cx="612775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2930B5B0-FE64-432D-BCEA-6AD07C782A3E}"/>
                  </a:ext>
                </a:extLst>
              </p14:cNvPr>
              <p14:cNvContentPartPr/>
              <p14:nvPr/>
            </p14:nvContentPartPr>
            <p14:xfrm>
              <a:off x="552960" y="1311480"/>
              <a:ext cx="1196640" cy="265860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2930B5B0-FE64-432D-BCEA-6AD07C782A3E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543600" y="1302120"/>
                <a:ext cx="1215360" cy="2677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04886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E1DF253-6C46-4A12-B6DF-1C333CE928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367" y="85673"/>
            <a:ext cx="11434613" cy="838252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53685E4-2B1D-4A12-BFAF-BAA08DD963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4231" y="957210"/>
            <a:ext cx="2057687" cy="752580"/>
          </a:xfrm>
          <a:prstGeom prst="rect">
            <a:avLst/>
          </a:prstGeom>
        </p:spPr>
      </p:pic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34746BEE-6B43-4128-A551-C9CE01F96D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3459497"/>
              </p:ext>
            </p:extLst>
          </p:nvPr>
        </p:nvGraphicFramePr>
        <p:xfrm>
          <a:off x="4679949" y="1219200"/>
          <a:ext cx="2993571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5" imgW="1269720" imgH="177480" progId="Equation.DSMT4">
                  <p:embed/>
                </p:oleObj>
              </mc:Choice>
              <mc:Fallback>
                <p:oleObj name="Equation" r:id="rId5" imgW="1269720" imgH="177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34746BEE-6B43-4128-A551-C9CE01F96DC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679949" y="1219200"/>
                        <a:ext cx="2993571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1AE407C9-DD11-41FC-9BBB-5100ED9712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1562283"/>
              </p:ext>
            </p:extLst>
          </p:nvPr>
        </p:nvGraphicFramePr>
        <p:xfrm>
          <a:off x="336550" y="1820863"/>
          <a:ext cx="3087688" cy="931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7" imgW="1307880" imgH="393480" progId="Equation.DSMT4">
                  <p:embed/>
                </p:oleObj>
              </mc:Choice>
              <mc:Fallback>
                <p:oleObj name="Equation" r:id="rId7" imgW="130788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1AE407C9-DD11-41FC-9BBB-5100ED97120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36550" y="1820863"/>
                        <a:ext cx="3087688" cy="931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DD66A133-4A56-4D94-A0C3-E7835E96A6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0299820"/>
              </p:ext>
            </p:extLst>
          </p:nvPr>
        </p:nvGraphicFramePr>
        <p:xfrm>
          <a:off x="293585" y="2727325"/>
          <a:ext cx="2608263" cy="931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9" imgW="1104840" imgH="393480" progId="Equation.DSMT4">
                  <p:embed/>
                </p:oleObj>
              </mc:Choice>
              <mc:Fallback>
                <p:oleObj name="Equation" r:id="rId9" imgW="1104840" imgH="393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DD66A133-4A56-4D94-A0C3-E7835E96A6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93585" y="2727325"/>
                        <a:ext cx="2608263" cy="931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2902027E-E6F7-4CA8-A96C-CB4A5A6C95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6617145"/>
              </p:ext>
            </p:extLst>
          </p:nvPr>
        </p:nvGraphicFramePr>
        <p:xfrm>
          <a:off x="1336675" y="3643313"/>
          <a:ext cx="1558925" cy="931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11" imgW="660240" imgH="393480" progId="Equation.DSMT4">
                  <p:embed/>
                </p:oleObj>
              </mc:Choice>
              <mc:Fallback>
                <p:oleObj name="Equation" r:id="rId11" imgW="660240" imgH="393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2902027E-E6F7-4CA8-A96C-CB4A5A6C95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336675" y="3643313"/>
                        <a:ext cx="1558925" cy="931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DDF2B72E-6BED-49C4-B7E5-BA8716F8D6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3358083"/>
              </p:ext>
            </p:extLst>
          </p:nvPr>
        </p:nvGraphicFramePr>
        <p:xfrm>
          <a:off x="1444625" y="4645025"/>
          <a:ext cx="1408113" cy="931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13" imgW="596880" imgH="393480" progId="Equation.DSMT4">
                  <p:embed/>
                </p:oleObj>
              </mc:Choice>
              <mc:Fallback>
                <p:oleObj name="Equation" r:id="rId13" imgW="596880" imgH="393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DDF2B72E-6BED-49C4-B7E5-BA8716F8D6A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444625" y="4645025"/>
                        <a:ext cx="1408113" cy="931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3601F37B-D049-4919-ACD1-E08EE07AD3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604224"/>
              </p:ext>
            </p:extLst>
          </p:nvPr>
        </p:nvGraphicFramePr>
        <p:xfrm>
          <a:off x="1874838" y="5418138"/>
          <a:ext cx="1677987" cy="931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15" imgW="711000" imgH="393480" progId="Equation.DSMT4">
                  <p:embed/>
                </p:oleObj>
              </mc:Choice>
              <mc:Fallback>
                <p:oleObj name="Equation" r:id="rId15" imgW="711000" imgH="393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3601F37B-D049-4919-ACD1-E08EE07AD30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874838" y="5418138"/>
                        <a:ext cx="1677987" cy="931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3CD28798-7AA8-49EF-BA76-AA19271F8D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3067172"/>
              </p:ext>
            </p:extLst>
          </p:nvPr>
        </p:nvGraphicFramePr>
        <p:xfrm>
          <a:off x="1860550" y="6415087"/>
          <a:ext cx="1978025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17" imgW="838080" imgH="203040" progId="Equation.DSMT4">
                  <p:embed/>
                </p:oleObj>
              </mc:Choice>
              <mc:Fallback>
                <p:oleObj name="Equation" r:id="rId17" imgW="83808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3CD28798-7AA8-49EF-BA76-AA19271F8DA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860550" y="6415087"/>
                        <a:ext cx="1978025" cy="481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8FCAE6FC-897C-4A03-9514-26376CCBF6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019202"/>
              </p:ext>
            </p:extLst>
          </p:nvPr>
        </p:nvGraphicFramePr>
        <p:xfrm>
          <a:off x="4779963" y="2138363"/>
          <a:ext cx="3267075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19" imgW="1384200" imgH="203040" progId="Equation.DSMT4">
                  <p:embed/>
                </p:oleObj>
              </mc:Choice>
              <mc:Fallback>
                <p:oleObj name="Equation" r:id="rId19" imgW="1384200" imgH="2030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8FCAE6FC-897C-4A03-9514-26376CCBF64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4779963" y="2138363"/>
                        <a:ext cx="3267075" cy="481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69F403AE-C61C-4BE2-84DF-117CA5544F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8750598"/>
              </p:ext>
            </p:extLst>
          </p:nvPr>
        </p:nvGraphicFramePr>
        <p:xfrm>
          <a:off x="4991100" y="2787650"/>
          <a:ext cx="1138238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21" imgW="482400" imgH="177480" progId="Equation.DSMT4">
                  <p:embed/>
                </p:oleObj>
              </mc:Choice>
              <mc:Fallback>
                <p:oleObj name="Equation" r:id="rId21" imgW="482400" imgH="177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69F403AE-C61C-4BE2-84DF-117CA5544F9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4991100" y="2787650"/>
                        <a:ext cx="1138238" cy="4206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F12E164F-D014-49E8-B7F6-EF28C9E615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9076199"/>
              </p:ext>
            </p:extLst>
          </p:nvPr>
        </p:nvGraphicFramePr>
        <p:xfrm>
          <a:off x="6778625" y="2798763"/>
          <a:ext cx="1168400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23" imgW="495000" imgH="177480" progId="Equation.DSMT4">
                  <p:embed/>
                </p:oleObj>
              </mc:Choice>
              <mc:Fallback>
                <p:oleObj name="Equation" r:id="rId23" imgW="495000" imgH="177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F12E164F-D014-49E8-B7F6-EF28C9E6156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6778625" y="2798763"/>
                        <a:ext cx="1168400" cy="4206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DB9721AD-2522-4264-ADB9-F839B03F31F7}"/>
              </a:ext>
            </a:extLst>
          </p:cNvPr>
          <p:cNvSpPr txBox="1"/>
          <p:nvPr/>
        </p:nvSpPr>
        <p:spPr>
          <a:xfrm>
            <a:off x="4286250" y="3486150"/>
            <a:ext cx="6038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With a horizontal compression by a factor of 0.5 the graph is compressed horizontally.  So the period is 180degrees.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6ACBF40-1223-45BE-9328-C40E5BACA5FD}"/>
              </a:ext>
            </a:extLst>
          </p:cNvPr>
          <p:cNvSpPr txBox="1"/>
          <p:nvPr/>
        </p:nvSpPr>
        <p:spPr>
          <a:xfrm>
            <a:off x="4324350" y="4267200"/>
            <a:ext cx="6038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To find the other sets of </a:t>
            </a:r>
            <a:r>
              <a:rPr lang="en-US" dirty="0" err="1">
                <a:solidFill>
                  <a:srgbClr val="FF0000"/>
                </a:solidFill>
              </a:rPr>
              <a:t>answrs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addd</a:t>
            </a:r>
            <a:r>
              <a:rPr lang="en-US" dirty="0">
                <a:solidFill>
                  <a:srgbClr val="FF0000"/>
                </a:solidFill>
              </a:rPr>
              <a:t> the period: </a:t>
            </a:r>
          </a:p>
        </p:txBody>
      </p:sp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F68FA1CA-F374-400F-82F5-B7E3905CF4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791290"/>
              </p:ext>
            </p:extLst>
          </p:nvPr>
        </p:nvGraphicFramePr>
        <p:xfrm>
          <a:off x="4608513" y="4845050"/>
          <a:ext cx="2095500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25" imgW="888840" imgH="177480" progId="Equation.DSMT4">
                  <p:embed/>
                </p:oleObj>
              </mc:Choice>
              <mc:Fallback>
                <p:oleObj name="Equation" r:id="rId25" imgW="88884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F68FA1CA-F374-400F-82F5-B7E3905CF41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4608513" y="4845050"/>
                        <a:ext cx="2095500" cy="420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940A6495-2024-4F3F-B2E6-6CC2C03714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3804642"/>
              </p:ext>
            </p:extLst>
          </p:nvPr>
        </p:nvGraphicFramePr>
        <p:xfrm>
          <a:off x="4646613" y="5360988"/>
          <a:ext cx="1317625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27" imgW="558720" imgH="177480" progId="Equation.DSMT4">
                  <p:embed/>
                </p:oleObj>
              </mc:Choice>
              <mc:Fallback>
                <p:oleObj name="Equation" r:id="rId27" imgW="558720" imgH="177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940A6495-2024-4F3F-B2E6-6CC2C03714F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4646613" y="5360988"/>
                        <a:ext cx="1317625" cy="4206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BD01B4AB-79CF-4FCC-8A6F-576C368722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3628070"/>
              </p:ext>
            </p:extLst>
          </p:nvPr>
        </p:nvGraphicFramePr>
        <p:xfrm>
          <a:off x="7185025" y="4806950"/>
          <a:ext cx="2125663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29" imgW="901440" imgH="177480" progId="Equation.DSMT4">
                  <p:embed/>
                </p:oleObj>
              </mc:Choice>
              <mc:Fallback>
                <p:oleObj name="Equation" r:id="rId29" imgW="90144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BD01B4AB-79CF-4FCC-8A6F-576C3687221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7185025" y="4806950"/>
                        <a:ext cx="2125663" cy="420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7970DB7E-2E5F-42C2-AD57-ECC782658F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151606"/>
              </p:ext>
            </p:extLst>
          </p:nvPr>
        </p:nvGraphicFramePr>
        <p:xfrm>
          <a:off x="7223125" y="5322888"/>
          <a:ext cx="1346200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31" imgW="571320" imgH="177480" progId="Equation.DSMT4">
                  <p:embed/>
                </p:oleObj>
              </mc:Choice>
              <mc:Fallback>
                <p:oleObj name="Equation" r:id="rId31" imgW="571320" imgH="1774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7970DB7E-2E5F-42C2-AD57-ECC782658FA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7223125" y="5322888"/>
                        <a:ext cx="1346200" cy="4206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03999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E1DF253-6C46-4A12-B6DF-1C333CE928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367" y="85673"/>
            <a:ext cx="11434613" cy="838252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790ECB5E-5C2A-4AC8-8C77-0F06D4634F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1818" y="1014370"/>
            <a:ext cx="2429214" cy="6001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02A6A60-1C1C-4C03-887E-48AD7CBF3337}"/>
              </a:ext>
            </a:extLst>
          </p:cNvPr>
          <p:cNvSpPr txBox="1"/>
          <p:nvPr/>
        </p:nvSpPr>
        <p:spPr>
          <a:xfrm>
            <a:off x="3971925" y="1247775"/>
            <a:ext cx="6038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There are 3 options for cos2x, pick the one that creates a quadratic equation: 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1DE12F78-4AD3-40C9-B4AB-50B8BF95FA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2353304"/>
              </p:ext>
            </p:extLst>
          </p:nvPr>
        </p:nvGraphicFramePr>
        <p:xfrm>
          <a:off x="5103813" y="2008188"/>
          <a:ext cx="3382962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5" imgW="1434960" imgH="203040" progId="Equation.DSMT4">
                  <p:embed/>
                </p:oleObj>
              </mc:Choice>
              <mc:Fallback>
                <p:oleObj name="Equation" r:id="rId5" imgW="1434960" imgH="2030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1DE12F78-4AD3-40C9-B4AB-50B8BF95FA8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103813" y="2008188"/>
                        <a:ext cx="3382962" cy="479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600FE455-6211-41FA-AE69-C4A7BF41F6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883164"/>
              </p:ext>
            </p:extLst>
          </p:nvPr>
        </p:nvGraphicFramePr>
        <p:xfrm>
          <a:off x="5219700" y="2608263"/>
          <a:ext cx="2903538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7" imgW="1231560" imgH="203040" progId="Equation.DSMT4">
                  <p:embed/>
                </p:oleObj>
              </mc:Choice>
              <mc:Fallback>
                <p:oleObj name="Equation" r:id="rId7" imgW="1231560" imgH="2030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600FE455-6211-41FA-AE69-C4A7BF41F61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219700" y="2608263"/>
                        <a:ext cx="2903538" cy="479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5848ABCF-63EF-41B8-A6CE-70B8E536B0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864780"/>
              </p:ext>
            </p:extLst>
          </p:nvPr>
        </p:nvGraphicFramePr>
        <p:xfrm>
          <a:off x="5222875" y="3217863"/>
          <a:ext cx="28432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9" imgW="1206360" imgH="203040" progId="Equation.DSMT4">
                  <p:embed/>
                </p:oleObj>
              </mc:Choice>
              <mc:Fallback>
                <p:oleObj name="Equation" r:id="rId9" imgW="1206360" imgH="2030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5848ABCF-63EF-41B8-A6CE-70B8E536B04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222875" y="3217863"/>
                        <a:ext cx="2843213" cy="479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6616F7C9-9268-456F-B977-060A4AC514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2842626"/>
              </p:ext>
            </p:extLst>
          </p:nvPr>
        </p:nvGraphicFramePr>
        <p:xfrm>
          <a:off x="482600" y="1857375"/>
          <a:ext cx="2603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11" imgW="1104840" imgH="177480" progId="Equation.DSMT4">
                  <p:embed/>
                </p:oleObj>
              </mc:Choice>
              <mc:Fallback>
                <p:oleObj name="Equation" r:id="rId11" imgW="110484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6616F7C9-9268-456F-B977-060A4AC5147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82600" y="1857375"/>
                        <a:ext cx="2603500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0A96ADA7-DB5F-49DA-BB97-A91999137A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1448399"/>
              </p:ext>
            </p:extLst>
          </p:nvPr>
        </p:nvGraphicFramePr>
        <p:xfrm>
          <a:off x="0" y="2605088"/>
          <a:ext cx="3052762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13" imgW="1295280" imgH="177480" progId="Equation.DSMT4">
                  <p:embed/>
                </p:oleObj>
              </mc:Choice>
              <mc:Fallback>
                <p:oleObj name="Equation" r:id="rId13" imgW="129528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0A96ADA7-DB5F-49DA-BB97-A91999137A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0" y="2605088"/>
                        <a:ext cx="3052762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1E2F38D0-2758-4E5A-A609-C3C86EEE5C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8085976"/>
              </p:ext>
            </p:extLst>
          </p:nvPr>
        </p:nvGraphicFramePr>
        <p:xfrm>
          <a:off x="0" y="3286126"/>
          <a:ext cx="3052762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15" imgW="1295280" imgH="177480" progId="Equation.DSMT4">
                  <p:embed/>
                </p:oleObj>
              </mc:Choice>
              <mc:Fallback>
                <p:oleObj name="Equation" r:id="rId15" imgW="1295280" imgH="177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1E2F38D0-2758-4E5A-A609-C3C86EEE5C8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0" y="3286126"/>
                        <a:ext cx="3052762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D0A4CBED-91E4-4150-B258-2A7C758AC2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116710"/>
              </p:ext>
            </p:extLst>
          </p:nvPr>
        </p:nvGraphicFramePr>
        <p:xfrm>
          <a:off x="895350" y="3898900"/>
          <a:ext cx="221456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17" imgW="939600" imgH="203040" progId="Equation.DSMT4">
                  <p:embed/>
                </p:oleObj>
              </mc:Choice>
              <mc:Fallback>
                <p:oleObj name="Equation" r:id="rId17" imgW="939600" imgH="2030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D0A4CBED-91E4-4150-B258-2A7C758AC25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895350" y="3898900"/>
                        <a:ext cx="2214563" cy="479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959AAC2E-8815-4C1C-BA84-6052EB9593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2094991"/>
              </p:ext>
            </p:extLst>
          </p:nvPr>
        </p:nvGraphicFramePr>
        <p:xfrm>
          <a:off x="417513" y="4500563"/>
          <a:ext cx="2752725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19" imgW="1168200" imgH="253800" progId="Equation.DSMT4">
                  <p:embed/>
                </p:oleObj>
              </mc:Choice>
              <mc:Fallback>
                <p:oleObj name="Equation" r:id="rId19" imgW="1168200" imgH="2538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959AAC2E-8815-4C1C-BA84-6052EB95930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417513" y="4500563"/>
                        <a:ext cx="2752725" cy="598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06B502B0-00A9-4CD8-8853-22C02C20D4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5506162"/>
              </p:ext>
            </p:extLst>
          </p:nvPr>
        </p:nvGraphicFramePr>
        <p:xfrm>
          <a:off x="722313" y="5186363"/>
          <a:ext cx="206375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21" imgW="876240" imgH="393480" progId="Equation.DSMT4">
                  <p:embed/>
                </p:oleObj>
              </mc:Choice>
              <mc:Fallback>
                <p:oleObj name="Equation" r:id="rId21" imgW="876240" imgH="393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06B502B0-00A9-4CD8-8853-22C02C20D49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722313" y="5186363"/>
                        <a:ext cx="2063750" cy="927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67DC3F6A-0790-4F61-88D8-44C8FED7DD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8173922"/>
              </p:ext>
            </p:extLst>
          </p:nvPr>
        </p:nvGraphicFramePr>
        <p:xfrm>
          <a:off x="4413250" y="4081463"/>
          <a:ext cx="1674813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23" imgW="711000" imgH="393480" progId="Equation.DSMT4">
                  <p:embed/>
                </p:oleObj>
              </mc:Choice>
              <mc:Fallback>
                <p:oleObj name="Equation" r:id="rId23" imgW="711000" imgH="393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67DC3F6A-0790-4F61-88D8-44C8FED7DD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4413250" y="4081463"/>
                        <a:ext cx="1674813" cy="927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E071AEE1-21FD-45A1-80A8-E7C200FE73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8116450"/>
              </p:ext>
            </p:extLst>
          </p:nvPr>
        </p:nvGraphicFramePr>
        <p:xfrm>
          <a:off x="4068763" y="5164138"/>
          <a:ext cx="2120900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25" imgW="901440" imgH="203040" progId="Equation.DSMT4">
                  <p:embed/>
                </p:oleObj>
              </mc:Choice>
              <mc:Fallback>
                <p:oleObj name="Equation" r:id="rId25" imgW="901440" imgH="20304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E071AEE1-21FD-45A1-80A8-E7C200FE73A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4068763" y="5164138"/>
                        <a:ext cx="2120900" cy="4778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1B345155-EBEC-491E-8BE5-E81ECDDAB3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4321010"/>
              </p:ext>
            </p:extLst>
          </p:nvPr>
        </p:nvGraphicFramePr>
        <p:xfrm>
          <a:off x="7297738" y="4287838"/>
          <a:ext cx="1316037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27" imgW="558720" imgH="177480" progId="Equation.DSMT4">
                  <p:embed/>
                </p:oleObj>
              </mc:Choice>
              <mc:Fallback>
                <p:oleObj name="Equation" r:id="rId27" imgW="55872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1B345155-EBEC-491E-8BE5-E81ECDDAB3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7297738" y="4287838"/>
                        <a:ext cx="1316037" cy="417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DD9E2E11-7D79-49A7-9E18-72614CDA33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6806143"/>
              </p:ext>
            </p:extLst>
          </p:nvPr>
        </p:nvGraphicFramePr>
        <p:xfrm>
          <a:off x="7083425" y="5135563"/>
          <a:ext cx="1792288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29" imgW="761760" imgH="203040" progId="Equation.DSMT4">
                  <p:embed/>
                </p:oleObj>
              </mc:Choice>
              <mc:Fallback>
                <p:oleObj name="Equation" r:id="rId29" imgW="761760" imgH="20304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DD9E2E11-7D79-49A7-9E18-72614CDA330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7083425" y="5135563"/>
                        <a:ext cx="1792288" cy="4778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62960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E1DF253-6C46-4A12-B6DF-1C333CE928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367" y="85673"/>
            <a:ext cx="11434613" cy="838252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78D4A078-3EE5-458F-853A-BD5189E9AB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607" y="1004845"/>
            <a:ext cx="2943636" cy="6001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7936ECA-CCBD-47A4-B972-4BAC3A2C7906}"/>
              </a:ext>
            </a:extLst>
          </p:cNvPr>
          <p:cNvSpPr txBox="1"/>
          <p:nvPr/>
        </p:nvSpPr>
        <p:spPr>
          <a:xfrm>
            <a:off x="6057900" y="1228725"/>
            <a:ext cx="6038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Use the sum and difference identities: 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D9D12F25-945D-4AD0-8B7C-C506D09D08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7080982"/>
              </p:ext>
            </p:extLst>
          </p:nvPr>
        </p:nvGraphicFramePr>
        <p:xfrm>
          <a:off x="6170613" y="1709738"/>
          <a:ext cx="5059362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5" imgW="2145960" imgH="253800" progId="Equation.DSMT4">
                  <p:embed/>
                </p:oleObj>
              </mc:Choice>
              <mc:Fallback>
                <p:oleObj name="Equation" r:id="rId5" imgW="214596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D9D12F25-945D-4AD0-8B7C-C506D09D08A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170613" y="1709738"/>
                        <a:ext cx="5059362" cy="600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5BBC55ED-333E-454B-9A6D-09EADA5BC3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882368"/>
              </p:ext>
            </p:extLst>
          </p:nvPr>
        </p:nvGraphicFramePr>
        <p:xfrm>
          <a:off x="6086475" y="2462213"/>
          <a:ext cx="5268913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7" imgW="2234880" imgH="253800" progId="Equation.DSMT4">
                  <p:embed/>
                </p:oleObj>
              </mc:Choice>
              <mc:Fallback>
                <p:oleObj name="Equation" r:id="rId7" imgW="2234880" imgH="253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5BBC55ED-333E-454B-9A6D-09EADA5BC36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086475" y="2462213"/>
                        <a:ext cx="5268913" cy="600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03573ACC-A0AF-4A41-8AA1-124B62DBF0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1970911"/>
              </p:ext>
            </p:extLst>
          </p:nvPr>
        </p:nvGraphicFramePr>
        <p:xfrm>
          <a:off x="6110288" y="3052763"/>
          <a:ext cx="487997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9" imgW="2070000" imgH="253800" progId="Equation.DSMT4">
                  <p:embed/>
                </p:oleObj>
              </mc:Choice>
              <mc:Fallback>
                <p:oleObj name="Equation" r:id="rId9" imgW="2070000" imgH="2538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03573ACC-A0AF-4A41-8AA1-124B62DBF0C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110288" y="3052763"/>
                        <a:ext cx="4879975" cy="600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74F65688-B972-45DF-A5DE-F48F696371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5533342"/>
              </p:ext>
            </p:extLst>
          </p:nvPr>
        </p:nvGraphicFramePr>
        <p:xfrm>
          <a:off x="6162676" y="3690938"/>
          <a:ext cx="295275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11" imgW="1269720" imgH="253800" progId="Equation.DSMT4">
                  <p:embed/>
                </p:oleObj>
              </mc:Choice>
              <mc:Fallback>
                <p:oleObj name="Equation" r:id="rId11" imgW="1269720" imgH="2538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74F65688-B972-45DF-A5DE-F48F696371E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162676" y="3690938"/>
                        <a:ext cx="2952750" cy="600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7D234A9A-A6CF-48DA-8CC2-E9352C42DD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6827348"/>
              </p:ext>
            </p:extLst>
          </p:nvPr>
        </p:nvGraphicFramePr>
        <p:xfrm>
          <a:off x="331787" y="1814513"/>
          <a:ext cx="3335338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13" imgW="1434960" imgH="253800" progId="Equation.DSMT4">
                  <p:embed/>
                </p:oleObj>
              </mc:Choice>
              <mc:Fallback>
                <p:oleObj name="Equation" r:id="rId13" imgW="1434960" imgH="2538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7D234A9A-A6CF-48DA-8CC2-E9352C42DDB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31787" y="1814513"/>
                        <a:ext cx="3335338" cy="600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618B6000-254E-49B6-8EB6-4E6CC9FC0D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3598551"/>
              </p:ext>
            </p:extLst>
          </p:nvPr>
        </p:nvGraphicFramePr>
        <p:xfrm>
          <a:off x="846138" y="2509838"/>
          <a:ext cx="2773362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15" imgW="1193760" imgH="203040" progId="Equation.DSMT4">
                  <p:embed/>
                </p:oleObj>
              </mc:Choice>
              <mc:Fallback>
                <p:oleObj name="Equation" r:id="rId15" imgW="119376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618B6000-254E-49B6-8EB6-4E6CC9FC0D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846138" y="2509838"/>
                        <a:ext cx="2773362" cy="479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5D3B669E-41B4-404C-BD75-94A6E9EE65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6084827"/>
              </p:ext>
            </p:extLst>
          </p:nvPr>
        </p:nvGraphicFramePr>
        <p:xfrm>
          <a:off x="1068388" y="3205163"/>
          <a:ext cx="2538412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17" imgW="1091880" imgH="203040" progId="Equation.DSMT4">
                  <p:embed/>
                </p:oleObj>
              </mc:Choice>
              <mc:Fallback>
                <p:oleObj name="Equation" r:id="rId17" imgW="1091880" imgH="2030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5D3B669E-41B4-404C-BD75-94A6E9EE65D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068388" y="3205163"/>
                        <a:ext cx="2538412" cy="479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D5242F82-75C5-4D37-AE96-348534AABE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6631711"/>
              </p:ext>
            </p:extLst>
          </p:nvPr>
        </p:nvGraphicFramePr>
        <p:xfrm>
          <a:off x="795338" y="3821113"/>
          <a:ext cx="2805112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19" imgW="1206360" imgH="253800" progId="Equation.DSMT4">
                  <p:embed/>
                </p:oleObj>
              </mc:Choice>
              <mc:Fallback>
                <p:oleObj name="Equation" r:id="rId19" imgW="1206360" imgH="2538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D5242F82-75C5-4D37-AE96-348534AABEB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795338" y="3821113"/>
                        <a:ext cx="2805112" cy="600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706E1209-0657-4E4C-9B7D-1623C30D11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4606809"/>
              </p:ext>
            </p:extLst>
          </p:nvPr>
        </p:nvGraphicFramePr>
        <p:xfrm>
          <a:off x="368300" y="4670425"/>
          <a:ext cx="13589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21" imgW="583920" imgH="177480" progId="Equation.DSMT4">
                  <p:embed/>
                </p:oleObj>
              </mc:Choice>
              <mc:Fallback>
                <p:oleObj name="Equation" r:id="rId21" imgW="583920" imgH="177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706E1209-0657-4E4C-9B7D-1623C30D11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368300" y="4670425"/>
                        <a:ext cx="1358900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82038998-FCBE-4DCE-896D-0D0CA034A5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3421893"/>
              </p:ext>
            </p:extLst>
          </p:nvPr>
        </p:nvGraphicFramePr>
        <p:xfrm>
          <a:off x="2668587" y="4672013"/>
          <a:ext cx="1771651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23" imgW="761760" imgH="177480" progId="Equation.DSMT4">
                  <p:embed/>
                </p:oleObj>
              </mc:Choice>
              <mc:Fallback>
                <p:oleObj name="Equation" r:id="rId23" imgW="761760" imgH="177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82038998-FCBE-4DCE-896D-0D0CA034A5A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2668587" y="4672013"/>
                        <a:ext cx="1771651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55289B35-F870-4758-AA29-7194AA6213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7178451"/>
              </p:ext>
            </p:extLst>
          </p:nvPr>
        </p:nvGraphicFramePr>
        <p:xfrm>
          <a:off x="101600" y="5487988"/>
          <a:ext cx="194945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25" imgW="838080" imgH="203040" progId="Equation.DSMT4">
                  <p:embed/>
                </p:oleObj>
              </mc:Choice>
              <mc:Fallback>
                <p:oleObj name="Equation" r:id="rId25" imgW="838080" imgH="20304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55289B35-F870-4758-AA29-7194AA6213E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101600" y="5487988"/>
                        <a:ext cx="1949450" cy="479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9652A298-DC30-42F0-9062-C304184EBF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5039344"/>
              </p:ext>
            </p:extLst>
          </p:nvPr>
        </p:nvGraphicFramePr>
        <p:xfrm>
          <a:off x="3043238" y="5205413"/>
          <a:ext cx="1535112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27" imgW="660240" imgH="177480" progId="Equation.DSMT4">
                  <p:embed/>
                </p:oleObj>
              </mc:Choice>
              <mc:Fallback>
                <p:oleObj name="Equation" r:id="rId27" imgW="66024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9652A298-DC30-42F0-9062-C304184EBFF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3043238" y="5205413"/>
                        <a:ext cx="1535112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6948B81B-C136-42FF-BC60-1DF3819724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5594958"/>
              </p:ext>
            </p:extLst>
          </p:nvPr>
        </p:nvGraphicFramePr>
        <p:xfrm>
          <a:off x="3536950" y="5691188"/>
          <a:ext cx="129857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29" imgW="558720" imgH="177480" progId="Equation.DSMT4">
                  <p:embed/>
                </p:oleObj>
              </mc:Choice>
              <mc:Fallback>
                <p:oleObj name="Equation" r:id="rId29" imgW="558720" imgH="177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6948B81B-C136-42FF-BC60-1DF3819724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3536950" y="5691188"/>
                        <a:ext cx="1298575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02509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E1DF253-6C46-4A12-B6DF-1C333CE928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367" y="85673"/>
            <a:ext cx="11434613" cy="83825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C2B3D63-7BF6-421A-9D52-A8C7FCDD72C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1798" y="876230"/>
            <a:ext cx="3243452" cy="118357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22EF244-BF8B-41F1-AB33-FFAE7E0D5ED0}"/>
              </a:ext>
            </a:extLst>
          </p:cNvPr>
          <p:cNvSpPr txBox="1"/>
          <p:nvPr/>
        </p:nvSpPr>
        <p:spPr>
          <a:xfrm>
            <a:off x="6057900" y="1228725"/>
            <a:ext cx="6038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From the Pythagorean identity we have: 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DB7968F0-7F2E-486E-A6E3-4792EFF8F49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1561524"/>
              </p:ext>
            </p:extLst>
          </p:nvPr>
        </p:nvGraphicFramePr>
        <p:xfrm>
          <a:off x="6134100" y="1722438"/>
          <a:ext cx="257016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5" imgW="1104840" imgH="203040" progId="Equation.DSMT4">
                  <p:embed/>
                </p:oleObj>
              </mc:Choice>
              <mc:Fallback>
                <p:oleObj name="Equation" r:id="rId5" imgW="1104840" imgH="2030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DB7968F0-7F2E-486E-A6E3-4792EFF8F49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134100" y="1722438"/>
                        <a:ext cx="2570163" cy="479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2F60091C-A472-4DD5-A24E-40DC266097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9844677"/>
              </p:ext>
            </p:extLst>
          </p:nvPr>
        </p:nvGraphicFramePr>
        <p:xfrm>
          <a:off x="122237" y="2136775"/>
          <a:ext cx="3868738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7" imgW="1663560" imgH="393480" progId="Equation.DSMT4">
                  <p:embed/>
                </p:oleObj>
              </mc:Choice>
              <mc:Fallback>
                <p:oleObj name="Equation" r:id="rId7" imgW="166356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2F60091C-A472-4DD5-A24E-40DC2660971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22237" y="2136775"/>
                        <a:ext cx="3868738" cy="928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0CA02F9A-94F9-447B-AE2B-D916FF8EDB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7289036"/>
              </p:ext>
            </p:extLst>
          </p:nvPr>
        </p:nvGraphicFramePr>
        <p:xfrm>
          <a:off x="1958771" y="3278700"/>
          <a:ext cx="1978025" cy="928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9" imgW="850680" imgH="393480" progId="Equation.DSMT4">
                  <p:embed/>
                </p:oleObj>
              </mc:Choice>
              <mc:Fallback>
                <p:oleObj name="Equation" r:id="rId9" imgW="850680" imgH="393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0CA02F9A-94F9-447B-AE2B-D916FF8EDB6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958771" y="3278700"/>
                        <a:ext cx="1978025" cy="9286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8BB74DAA-14F1-4493-9169-8E9C1670B8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9442158"/>
              </p:ext>
            </p:extLst>
          </p:nvPr>
        </p:nvGraphicFramePr>
        <p:xfrm>
          <a:off x="2411413" y="4411663"/>
          <a:ext cx="1565275" cy="928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11" imgW="672840" imgH="393480" progId="Equation.DSMT4">
                  <p:embed/>
                </p:oleObj>
              </mc:Choice>
              <mc:Fallback>
                <p:oleObj name="Equation" r:id="rId11" imgW="672840" imgH="393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8BB74DAA-14F1-4493-9169-8E9C1670B81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411413" y="4411663"/>
                        <a:ext cx="1565275" cy="9286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5BBF3EF5-453A-45F5-9799-B4F2E2EEC2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8918917"/>
              </p:ext>
            </p:extLst>
          </p:nvPr>
        </p:nvGraphicFramePr>
        <p:xfrm>
          <a:off x="2454275" y="5534025"/>
          <a:ext cx="1890713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13" imgW="812520" imgH="444240" progId="Equation.DSMT4">
                  <p:embed/>
                </p:oleObj>
              </mc:Choice>
              <mc:Fallback>
                <p:oleObj name="Equation" r:id="rId13" imgW="812520" imgH="4442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5BBF3EF5-453A-45F5-9799-B4F2E2EEC2E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454275" y="5534025"/>
                        <a:ext cx="1890713" cy="1047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E7441C9E-6F51-4613-B92D-9F649BE5C4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265292"/>
              </p:ext>
            </p:extLst>
          </p:nvPr>
        </p:nvGraphicFramePr>
        <p:xfrm>
          <a:off x="5140325" y="2776538"/>
          <a:ext cx="1654175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15" imgW="711000" imgH="431640" progId="Equation.DSMT4">
                  <p:embed/>
                </p:oleObj>
              </mc:Choice>
              <mc:Fallback>
                <p:oleObj name="Equation" r:id="rId15" imgW="711000" imgH="4316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E7441C9E-6F51-4613-B92D-9F649BE5C43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140325" y="2776538"/>
                        <a:ext cx="1654175" cy="101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4C3E9E16-6213-4AD2-83E5-547E4F23CF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4014693"/>
              </p:ext>
            </p:extLst>
          </p:nvPr>
        </p:nvGraphicFramePr>
        <p:xfrm>
          <a:off x="8032750" y="2771775"/>
          <a:ext cx="1890713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17" imgW="812520" imgH="431640" progId="Equation.DSMT4">
                  <p:embed/>
                </p:oleObj>
              </mc:Choice>
              <mc:Fallback>
                <p:oleObj name="Equation" r:id="rId17" imgW="812520" imgH="4316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4C3E9E16-6213-4AD2-83E5-547E4F23CFD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8032750" y="2771775"/>
                        <a:ext cx="1890713" cy="101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14A8C291-6FE4-4C97-95AF-44CB1A1900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1994212"/>
              </p:ext>
            </p:extLst>
          </p:nvPr>
        </p:nvGraphicFramePr>
        <p:xfrm>
          <a:off x="5502275" y="4130675"/>
          <a:ext cx="1920875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19" imgW="825480" imgH="203040" progId="Equation.DSMT4">
                  <p:embed/>
                </p:oleObj>
              </mc:Choice>
              <mc:Fallback>
                <p:oleObj name="Equation" r:id="rId19" imgW="825480" imgH="2030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14A8C291-6FE4-4C97-95AF-44CB1A1900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502275" y="4130675"/>
                        <a:ext cx="1920875" cy="4778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72D80D99-E230-4459-BE5C-4928445424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4355314"/>
              </p:ext>
            </p:extLst>
          </p:nvPr>
        </p:nvGraphicFramePr>
        <p:xfrm>
          <a:off x="8318500" y="4113213"/>
          <a:ext cx="2098675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21" imgW="901440" imgH="203040" progId="Equation.DSMT4">
                  <p:embed/>
                </p:oleObj>
              </mc:Choice>
              <mc:Fallback>
                <p:oleObj name="Equation" r:id="rId21" imgW="901440" imgH="2030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72D80D99-E230-4459-BE5C-4928445424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8318500" y="4113213"/>
                        <a:ext cx="2098675" cy="4778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38363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E1DF253-6C46-4A12-B6DF-1C333CE928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367" y="85673"/>
            <a:ext cx="11434613" cy="83825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07F5711-54E4-4428-8F45-4522803083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7487" y="942914"/>
            <a:ext cx="3252988" cy="972655"/>
          </a:xfrm>
          <a:prstGeom prst="rect">
            <a:avLst/>
          </a:prstGeom>
        </p:spPr>
      </p:pic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98C5551C-78A3-4AD9-BB5D-084A5F6029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7359127"/>
              </p:ext>
            </p:extLst>
          </p:nvPr>
        </p:nvGraphicFramePr>
        <p:xfrm>
          <a:off x="7972425" y="750888"/>
          <a:ext cx="257016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5" imgW="1104840" imgH="203040" progId="Equation.DSMT4">
                  <p:embed/>
                </p:oleObj>
              </mc:Choice>
              <mc:Fallback>
                <p:oleObj name="Equation" r:id="rId5" imgW="1104840" imgH="2030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98C5551C-78A3-4AD9-BB5D-084A5F6029C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972425" y="750888"/>
                        <a:ext cx="2570163" cy="479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294F1C3-C0A5-4123-98CB-84C00CCBD4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2728244"/>
              </p:ext>
            </p:extLst>
          </p:nvPr>
        </p:nvGraphicFramePr>
        <p:xfrm>
          <a:off x="7910513" y="1468438"/>
          <a:ext cx="3455987" cy="989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7" imgW="1485720" imgH="419040" progId="Equation.DSMT4">
                  <p:embed/>
                </p:oleObj>
              </mc:Choice>
              <mc:Fallback>
                <p:oleObj name="Equation" r:id="rId7" imgW="1485720" imgH="4190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C294F1C3-C0A5-4123-98CB-84C00CCBD40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910513" y="1468438"/>
                        <a:ext cx="3455987" cy="989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F5B3F9EF-94A7-4B80-B3B5-D358264BAD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3240809"/>
              </p:ext>
            </p:extLst>
          </p:nvPr>
        </p:nvGraphicFramePr>
        <p:xfrm>
          <a:off x="8615363" y="2820988"/>
          <a:ext cx="2570162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9" imgW="1104840" imgH="203040" progId="Equation.DSMT4">
                  <p:embed/>
                </p:oleObj>
              </mc:Choice>
              <mc:Fallback>
                <p:oleObj name="Equation" r:id="rId9" imgW="1104840" imgH="2030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F5B3F9EF-94A7-4B80-B3B5-D358264BADB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8615363" y="2820988"/>
                        <a:ext cx="2570162" cy="479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02B7B1E7-74B9-4F89-9387-6AB79EC1E2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9132816"/>
              </p:ext>
            </p:extLst>
          </p:nvPr>
        </p:nvGraphicFramePr>
        <p:xfrm>
          <a:off x="9034463" y="3582988"/>
          <a:ext cx="2570162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11" imgW="1104840" imgH="203040" progId="Equation.DSMT4">
                  <p:embed/>
                </p:oleObj>
              </mc:Choice>
              <mc:Fallback>
                <p:oleObj name="Equation" r:id="rId11" imgW="1104840" imgH="2030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02B7B1E7-74B9-4F89-9387-6AB79EC1E2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9034463" y="3582988"/>
                        <a:ext cx="2570162" cy="479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6DBAFBE8-D103-4D1F-AD16-5B765309D5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3658075"/>
              </p:ext>
            </p:extLst>
          </p:nvPr>
        </p:nvGraphicFramePr>
        <p:xfrm>
          <a:off x="557213" y="1839913"/>
          <a:ext cx="3160712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13" imgW="1358640" imgH="203040" progId="Equation.DSMT4">
                  <p:embed/>
                </p:oleObj>
              </mc:Choice>
              <mc:Fallback>
                <p:oleObj name="Equation" r:id="rId13" imgW="1358640" imgH="2030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6DBAFBE8-D103-4D1F-AD16-5B765309D52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57213" y="1839913"/>
                        <a:ext cx="3160712" cy="479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FBED3D45-0F87-4F2E-BA9A-87DDB49B62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6056287"/>
              </p:ext>
            </p:extLst>
          </p:nvPr>
        </p:nvGraphicFramePr>
        <p:xfrm>
          <a:off x="116041" y="2660445"/>
          <a:ext cx="38989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15" imgW="1676160" imgH="279360" progId="Equation.DSMT4">
                  <p:embed/>
                </p:oleObj>
              </mc:Choice>
              <mc:Fallback>
                <p:oleObj name="Equation" r:id="rId15" imgW="1676160" imgH="27936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FBED3D45-0F87-4F2E-BA9A-87DDB49B62B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16041" y="2660445"/>
                        <a:ext cx="3898900" cy="66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EB9506AA-9A03-4027-B0F9-847766965A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165205"/>
              </p:ext>
            </p:extLst>
          </p:nvPr>
        </p:nvGraphicFramePr>
        <p:xfrm>
          <a:off x="995363" y="3429000"/>
          <a:ext cx="3160712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17" imgW="1358640" imgH="203040" progId="Equation.DSMT4">
                  <p:embed/>
                </p:oleObj>
              </mc:Choice>
              <mc:Fallback>
                <p:oleObj name="Equation" r:id="rId17" imgW="1358640" imgH="2030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EB9506AA-9A03-4027-B0F9-847766965A1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995363" y="3429000"/>
                        <a:ext cx="3160712" cy="479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528A98D6-D9D6-431A-A836-7AD717F292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7791930"/>
              </p:ext>
            </p:extLst>
          </p:nvPr>
        </p:nvGraphicFramePr>
        <p:xfrm>
          <a:off x="1976438" y="4102100"/>
          <a:ext cx="2214562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19" imgW="952200" imgH="203040" progId="Equation.DSMT4">
                  <p:embed/>
                </p:oleObj>
              </mc:Choice>
              <mc:Fallback>
                <p:oleObj name="Equation" r:id="rId19" imgW="95220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528A98D6-D9D6-431A-A836-7AD717F2928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976438" y="4102100"/>
                        <a:ext cx="2214562" cy="479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505F3CE2-7C76-477F-A89B-AFFEBAC735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7963747"/>
              </p:ext>
            </p:extLst>
          </p:nvPr>
        </p:nvGraphicFramePr>
        <p:xfrm>
          <a:off x="1641475" y="4743450"/>
          <a:ext cx="2598738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21" imgW="1117440" imgH="253800" progId="Equation.DSMT4">
                  <p:embed/>
                </p:oleObj>
              </mc:Choice>
              <mc:Fallback>
                <p:oleObj name="Equation" r:id="rId21" imgW="1117440" imgH="2538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505F3CE2-7C76-477F-A89B-AFFEBAC735D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641475" y="4743450"/>
                        <a:ext cx="2598738" cy="600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E1E789D5-D2A4-49FB-B78A-8E2488F197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9747322"/>
              </p:ext>
            </p:extLst>
          </p:nvPr>
        </p:nvGraphicFramePr>
        <p:xfrm>
          <a:off x="2249488" y="5407025"/>
          <a:ext cx="194945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23" imgW="838080" imgH="203040" progId="Equation.DSMT4">
                  <p:embed/>
                </p:oleObj>
              </mc:Choice>
              <mc:Fallback>
                <p:oleObj name="Equation" r:id="rId23" imgW="838080" imgH="2030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E1E789D5-D2A4-49FB-B78A-8E2488F1970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2249488" y="5407025"/>
                        <a:ext cx="1949450" cy="479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44A72610-AAB2-4F0E-99E9-9671416CE3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2854202"/>
              </p:ext>
            </p:extLst>
          </p:nvPr>
        </p:nvGraphicFramePr>
        <p:xfrm>
          <a:off x="4910138" y="4129088"/>
          <a:ext cx="133032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25" imgW="571320" imgH="177480" progId="Equation.DSMT4">
                  <p:embed/>
                </p:oleObj>
              </mc:Choice>
              <mc:Fallback>
                <p:oleObj name="Equation" r:id="rId25" imgW="571320" imgH="177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44A72610-AAB2-4F0E-99E9-9671416CE34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4910138" y="4129088"/>
                        <a:ext cx="1330325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820E41A5-AC70-4E13-812E-D17BF4E864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0005691"/>
              </p:ext>
            </p:extLst>
          </p:nvPr>
        </p:nvGraphicFramePr>
        <p:xfrm>
          <a:off x="7072313" y="4110038"/>
          <a:ext cx="127158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27" imgW="545760" imgH="177480" progId="Equation.DSMT4">
                  <p:embed/>
                </p:oleObj>
              </mc:Choice>
              <mc:Fallback>
                <p:oleObj name="Equation" r:id="rId27" imgW="545760" imgH="177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820E41A5-AC70-4E13-812E-D17BF4E8649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7072313" y="4110038"/>
                        <a:ext cx="1271587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5B38CE85-1A33-4C20-A4D6-65D6D7EE2D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0272110"/>
              </p:ext>
            </p:extLst>
          </p:nvPr>
        </p:nvGraphicFramePr>
        <p:xfrm>
          <a:off x="4954588" y="4691063"/>
          <a:ext cx="156527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29" imgW="672840" imgH="177480" progId="Equation.DSMT4">
                  <p:embed/>
                </p:oleObj>
              </mc:Choice>
              <mc:Fallback>
                <p:oleObj name="Equation" r:id="rId29" imgW="67284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5B38CE85-1A33-4C20-A4D6-65D6D7EE2D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4954588" y="4691063"/>
                        <a:ext cx="1565275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F5C0AACE-16B7-4EFC-B014-2B48B7A0DD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4757628"/>
              </p:ext>
            </p:extLst>
          </p:nvPr>
        </p:nvGraphicFramePr>
        <p:xfrm>
          <a:off x="7151688" y="4672013"/>
          <a:ext cx="124142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31" imgW="533160" imgH="177480" progId="Equation.DSMT4">
                  <p:embed/>
                </p:oleObj>
              </mc:Choice>
              <mc:Fallback>
                <p:oleObj name="Equation" r:id="rId31" imgW="53316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F5C0AACE-16B7-4EFC-B014-2B48B7A0DDF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7151688" y="4672013"/>
                        <a:ext cx="1241425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D1E20950-A527-4BF4-AD3D-5F2085B1D75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1982899"/>
              </p:ext>
            </p:extLst>
          </p:nvPr>
        </p:nvGraphicFramePr>
        <p:xfrm>
          <a:off x="4802188" y="5299075"/>
          <a:ext cx="1889125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33" imgW="812520" imgH="203040" progId="Equation.DSMT4">
                  <p:embed/>
                </p:oleObj>
              </mc:Choice>
              <mc:Fallback>
                <p:oleObj name="Equation" r:id="rId33" imgW="812520" imgH="20304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D1E20950-A527-4BF4-AD3D-5F2085B1D75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4802188" y="5299075"/>
                        <a:ext cx="1889125" cy="479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D4A70924-805E-4376-A032-2EB89268DB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9009636"/>
              </p:ext>
            </p:extLst>
          </p:nvPr>
        </p:nvGraphicFramePr>
        <p:xfrm>
          <a:off x="7608888" y="5299075"/>
          <a:ext cx="115093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35" imgW="495000" imgH="177480" progId="Equation.DSMT4">
                  <p:embed/>
                </p:oleObj>
              </mc:Choice>
              <mc:Fallback>
                <p:oleObj name="Equation" r:id="rId35" imgW="49500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D4A70924-805E-4376-A032-2EB89268DBA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7608888" y="5299075"/>
                        <a:ext cx="1150937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34664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E1DF253-6C46-4A12-B6DF-1C333CE928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367" y="85673"/>
            <a:ext cx="11434613" cy="838252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968F657-2079-43A4-AB76-72B9DCCAFF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9848" y="914345"/>
            <a:ext cx="3367302" cy="854857"/>
          </a:xfrm>
          <a:prstGeom prst="rect">
            <a:avLst/>
          </a:prstGeom>
        </p:spPr>
      </p:pic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B70F1848-6600-401D-8EAF-D35D24C521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110302"/>
              </p:ext>
            </p:extLst>
          </p:nvPr>
        </p:nvGraphicFramePr>
        <p:xfrm>
          <a:off x="7972425" y="750888"/>
          <a:ext cx="257016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5" imgW="1104840" imgH="203040" progId="Equation.DSMT4">
                  <p:embed/>
                </p:oleObj>
              </mc:Choice>
              <mc:Fallback>
                <p:oleObj name="Equation" r:id="rId5" imgW="1104840" imgH="2030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B70F1848-6600-401D-8EAF-D35D24C521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972425" y="750888"/>
                        <a:ext cx="2570163" cy="479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AB38C859-18A3-4D46-BEEC-9A2B352ACE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4256264"/>
              </p:ext>
            </p:extLst>
          </p:nvPr>
        </p:nvGraphicFramePr>
        <p:xfrm>
          <a:off x="9172575" y="1408113"/>
          <a:ext cx="257016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7" imgW="1104840" imgH="203040" progId="Equation.DSMT4">
                  <p:embed/>
                </p:oleObj>
              </mc:Choice>
              <mc:Fallback>
                <p:oleObj name="Equation" r:id="rId7" imgW="1104840" imgH="2030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AB38C859-18A3-4D46-BEEC-9A2B352ACE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172575" y="1408113"/>
                        <a:ext cx="2570163" cy="479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1B3C3EB6-2053-49F3-A144-A6B6723130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2244046"/>
              </p:ext>
            </p:extLst>
          </p:nvPr>
        </p:nvGraphicFramePr>
        <p:xfrm>
          <a:off x="306388" y="1870075"/>
          <a:ext cx="38989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9" imgW="1676160" imgH="279360" progId="Equation.DSMT4">
                  <p:embed/>
                </p:oleObj>
              </mc:Choice>
              <mc:Fallback>
                <p:oleObj name="Equation" r:id="rId9" imgW="1676160" imgH="27936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1B3C3EB6-2053-49F3-A144-A6B67231305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06388" y="1870075"/>
                        <a:ext cx="3898900" cy="66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FBFC4E72-604C-4D07-8097-3653AD83E9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6082565"/>
              </p:ext>
            </p:extLst>
          </p:nvPr>
        </p:nvGraphicFramePr>
        <p:xfrm>
          <a:off x="666750" y="2762250"/>
          <a:ext cx="366395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11" imgW="1574640" imgH="203040" progId="Equation.DSMT4">
                  <p:embed/>
                </p:oleObj>
              </mc:Choice>
              <mc:Fallback>
                <p:oleObj name="Equation" r:id="rId11" imgW="1574640" imgH="2030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FBFC4E72-604C-4D07-8097-3653AD83E9D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66750" y="2762250"/>
                        <a:ext cx="3663950" cy="479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53DD9C68-FC64-4B62-B6EC-5DB710C66F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0087260"/>
              </p:ext>
            </p:extLst>
          </p:nvPr>
        </p:nvGraphicFramePr>
        <p:xfrm>
          <a:off x="965200" y="3387725"/>
          <a:ext cx="3368675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13" imgW="1447560" imgH="203040" progId="Equation.DSMT4">
                  <p:embed/>
                </p:oleObj>
              </mc:Choice>
              <mc:Fallback>
                <p:oleObj name="Equation" r:id="rId13" imgW="1447560" imgH="2030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53DD9C68-FC64-4B62-B6EC-5DB710C66F1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965200" y="3387725"/>
                        <a:ext cx="3368675" cy="479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4B93CCD9-30FA-4712-A4B1-F7A336A188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6463238"/>
              </p:ext>
            </p:extLst>
          </p:nvPr>
        </p:nvGraphicFramePr>
        <p:xfrm>
          <a:off x="1166813" y="3994150"/>
          <a:ext cx="31623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15" imgW="1358640" imgH="203040" progId="Equation.DSMT4">
                  <p:embed/>
                </p:oleObj>
              </mc:Choice>
              <mc:Fallback>
                <p:oleObj name="Equation" r:id="rId15" imgW="1358640" imgH="2030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4B93CCD9-30FA-4712-A4B1-F7A336A188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166813" y="3994150"/>
                        <a:ext cx="3162300" cy="479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2C0ABC01-B130-415E-BCE3-2523014234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6091337"/>
              </p:ext>
            </p:extLst>
          </p:nvPr>
        </p:nvGraphicFramePr>
        <p:xfrm>
          <a:off x="2255838" y="4581525"/>
          <a:ext cx="2187575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17" imgW="939600" imgH="203040" progId="Equation.DSMT4">
                  <p:embed/>
                </p:oleObj>
              </mc:Choice>
              <mc:Fallback>
                <p:oleObj name="Equation" r:id="rId17" imgW="939600" imgH="2030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2C0ABC01-B130-415E-BCE3-25230142349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2255838" y="4581525"/>
                        <a:ext cx="2187575" cy="479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E43527A4-39AE-4C1A-9F20-0E6DC95524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3470869"/>
              </p:ext>
            </p:extLst>
          </p:nvPr>
        </p:nvGraphicFramePr>
        <p:xfrm>
          <a:off x="1801813" y="5194300"/>
          <a:ext cx="272097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19" imgW="1168200" imgH="253800" progId="Equation.DSMT4">
                  <p:embed/>
                </p:oleObj>
              </mc:Choice>
              <mc:Fallback>
                <p:oleObj name="Equation" r:id="rId19" imgW="1168200" imgH="2538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E43527A4-39AE-4C1A-9F20-0E6DC95524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801813" y="5194300"/>
                        <a:ext cx="2720975" cy="600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68E68676-02EF-428B-9BC6-3EDF3F0048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8342313"/>
              </p:ext>
            </p:extLst>
          </p:nvPr>
        </p:nvGraphicFramePr>
        <p:xfrm>
          <a:off x="2536825" y="5661025"/>
          <a:ext cx="2039938" cy="93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21" imgW="876240" imgH="393480" progId="Equation.DSMT4">
                  <p:embed/>
                </p:oleObj>
              </mc:Choice>
              <mc:Fallback>
                <p:oleObj name="Equation" r:id="rId21" imgW="876240" imgH="393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68E68676-02EF-428B-9BC6-3EDF3F00483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2536825" y="5661025"/>
                        <a:ext cx="2039938" cy="930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3A717CBD-7538-4447-AB4E-D6698E4412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3589360"/>
              </p:ext>
            </p:extLst>
          </p:nvPr>
        </p:nvGraphicFramePr>
        <p:xfrm>
          <a:off x="5726113" y="3538538"/>
          <a:ext cx="1624012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23" imgW="698400" imgH="177480" progId="Equation.DSMT4">
                  <p:embed/>
                </p:oleObj>
              </mc:Choice>
              <mc:Fallback>
                <p:oleObj name="Equation" r:id="rId23" imgW="698400" imgH="177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3A717CBD-7538-4447-AB4E-D6698E44128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5726113" y="3538538"/>
                        <a:ext cx="1624012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0BB33D2F-B0F0-4ACA-8A24-3B2BD188EC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9971936"/>
              </p:ext>
            </p:extLst>
          </p:nvPr>
        </p:nvGraphicFramePr>
        <p:xfrm>
          <a:off x="7804150" y="3519488"/>
          <a:ext cx="1538288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25" imgW="660240" imgH="177480" progId="Equation.DSMT4">
                  <p:embed/>
                </p:oleObj>
              </mc:Choice>
              <mc:Fallback>
                <p:oleObj name="Equation" r:id="rId25" imgW="660240" imgH="177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0BB33D2F-B0F0-4ACA-8A24-3B2BD188EC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7804150" y="3519488"/>
                        <a:ext cx="1538288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37DD58A7-A92B-4AF0-85A0-299233FD55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3827459"/>
              </p:ext>
            </p:extLst>
          </p:nvPr>
        </p:nvGraphicFramePr>
        <p:xfrm>
          <a:off x="5573713" y="4146550"/>
          <a:ext cx="1947862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27" imgW="838080" imgH="203040" progId="Equation.DSMT4">
                  <p:embed/>
                </p:oleObj>
              </mc:Choice>
              <mc:Fallback>
                <p:oleObj name="Equation" r:id="rId27" imgW="838080" imgH="20304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37DD58A7-A92B-4AF0-85A0-299233FD556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5573713" y="4146550"/>
                        <a:ext cx="1947862" cy="479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998CE647-0C5D-4AAF-8504-E42008400A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631276"/>
              </p:ext>
            </p:extLst>
          </p:nvPr>
        </p:nvGraphicFramePr>
        <p:xfrm>
          <a:off x="8335963" y="4146550"/>
          <a:ext cx="129698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29" imgW="558720" imgH="177480" progId="Equation.DSMT4">
                  <p:embed/>
                </p:oleObj>
              </mc:Choice>
              <mc:Fallback>
                <p:oleObj name="Equation" r:id="rId29" imgW="55872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998CE647-0C5D-4AAF-8504-E42008400A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8335963" y="4146550"/>
                        <a:ext cx="1296987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38855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E1DF253-6C46-4A12-B6DF-1C333CE928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367" y="85673"/>
            <a:ext cx="11434613" cy="838252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44C01291-518A-46A0-BA3D-D4D49991E8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7466" y="961978"/>
            <a:ext cx="3172268" cy="666843"/>
          </a:xfrm>
          <a:prstGeom prst="rect">
            <a:avLst/>
          </a:prstGeom>
        </p:spPr>
      </p:pic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AEDEB74-043A-48D4-A7D0-53EEF608D8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7129864"/>
              </p:ext>
            </p:extLst>
          </p:nvPr>
        </p:nvGraphicFramePr>
        <p:xfrm>
          <a:off x="1028700" y="1819275"/>
          <a:ext cx="2395538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quation" r:id="rId5" imgW="1028520" imgH="203040" progId="Equation.DSMT4">
                  <p:embed/>
                </p:oleObj>
              </mc:Choice>
              <mc:Fallback>
                <p:oleObj name="Equation" r:id="rId5" imgW="1028520" imgH="2030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5AEDEB74-043A-48D4-A7D0-53EEF608D89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28700" y="1819275"/>
                        <a:ext cx="2395538" cy="479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67670315-1F24-468F-B872-0B38D566DD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1380605"/>
              </p:ext>
            </p:extLst>
          </p:nvPr>
        </p:nvGraphicFramePr>
        <p:xfrm>
          <a:off x="750888" y="2493963"/>
          <a:ext cx="2778125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7" imgW="1193760" imgH="253800" progId="Equation.DSMT4">
                  <p:embed/>
                </p:oleObj>
              </mc:Choice>
              <mc:Fallback>
                <p:oleObj name="Equation" r:id="rId7" imgW="119376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67670315-1F24-468F-B872-0B38D566DDB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50888" y="2493963"/>
                        <a:ext cx="2778125" cy="598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C15F191C-93B2-4008-AAEE-7208694AB2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4732637"/>
              </p:ext>
            </p:extLst>
          </p:nvPr>
        </p:nvGraphicFramePr>
        <p:xfrm>
          <a:off x="839788" y="3367088"/>
          <a:ext cx="2332037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9" imgW="1002960" imgH="393480" progId="Equation.DSMT4">
                  <p:embed/>
                </p:oleObj>
              </mc:Choice>
              <mc:Fallback>
                <p:oleObj name="Equation" r:id="rId9" imgW="100296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C15F191C-93B2-4008-AAEE-7208694AB26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839788" y="3367088"/>
                        <a:ext cx="2332037" cy="927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7F3ACFBE-5F3E-44BB-961C-AAAAAFF55F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3852307"/>
              </p:ext>
            </p:extLst>
          </p:nvPr>
        </p:nvGraphicFramePr>
        <p:xfrm>
          <a:off x="322263" y="4373563"/>
          <a:ext cx="3452812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11" imgW="1485720" imgH="393480" progId="Equation.DSMT4">
                  <p:embed/>
                </p:oleObj>
              </mc:Choice>
              <mc:Fallback>
                <p:oleObj name="Equation" r:id="rId11" imgW="1485720" imgH="393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7F3ACFBE-5F3E-44BB-961C-AAAAAFF55F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22263" y="4373563"/>
                        <a:ext cx="3452812" cy="927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EE12B7CC-793D-4797-8432-C498818045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4834492"/>
              </p:ext>
            </p:extLst>
          </p:nvPr>
        </p:nvGraphicFramePr>
        <p:xfrm>
          <a:off x="231775" y="5556250"/>
          <a:ext cx="2124075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13" imgW="914400" imgH="203040" progId="Equation.DSMT4">
                  <p:embed/>
                </p:oleObj>
              </mc:Choice>
              <mc:Fallback>
                <p:oleObj name="Equation" r:id="rId13" imgW="914400" imgH="2030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EE12B7CC-793D-4797-8432-C498818045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31775" y="5556250"/>
                        <a:ext cx="2124075" cy="479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80EE3A66-9A28-4EEE-A593-83DAC63E5C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4106785"/>
              </p:ext>
            </p:extLst>
          </p:nvPr>
        </p:nvGraphicFramePr>
        <p:xfrm>
          <a:off x="2979738" y="5521325"/>
          <a:ext cx="180022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15" imgW="774360" imgH="177480" progId="Equation.DSMT4">
                  <p:embed/>
                </p:oleObj>
              </mc:Choice>
              <mc:Fallback>
                <p:oleObj name="Equation" r:id="rId15" imgW="77436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80EE3A66-9A28-4EEE-A593-83DAC63E5CE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979738" y="5521325"/>
                        <a:ext cx="1800225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38474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7715D9D1D2C146AE4620C3665BB8EF" ma:contentTypeVersion="36" ma:contentTypeDescription="Create a new document." ma:contentTypeScope="" ma:versionID="54bd44896cfccb1475f10c267e8c7d46">
  <xsd:schema xmlns:xsd="http://www.w3.org/2001/XMLSchema" xmlns:xs="http://www.w3.org/2001/XMLSchema" xmlns:p="http://schemas.microsoft.com/office/2006/metadata/properties" xmlns:ns3="d00fb86e-a52e-4f2f-9300-62c8872f8705" xmlns:ns4="0592969b-b9e0-4bc7-baa3-fba5b5725717" targetNamespace="http://schemas.microsoft.com/office/2006/metadata/properties" ma:root="true" ma:fieldsID="d6e0930fe37cb96454f944250911edb2" ns3:_="" ns4:_="">
    <xsd:import namespace="d00fb86e-a52e-4f2f-9300-62c8872f8705"/>
    <xsd:import namespace="0592969b-b9e0-4bc7-baa3-fba5b572571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TeamsChannelId" minOccurs="0"/>
                <xsd:element ref="ns3:IsNotebookLocked" minOccurs="0"/>
                <xsd:element ref="ns3:MediaServiceGenerationTime" minOccurs="0"/>
                <xsd:element ref="ns3:MediaServiceEventHashCode" minOccurs="0"/>
                <xsd:element ref="ns3:Math_Settings" minOccurs="0"/>
                <xsd:element ref="ns3:Distribution_Groups" minOccurs="0"/>
                <xsd:element ref="ns3:LMS_Mappings" minOccurs="0"/>
                <xsd:element ref="ns3:MediaServiceAutoKeyPoints" minOccurs="0"/>
                <xsd:element ref="ns3:MediaServiceKeyPoints" minOccurs="0"/>
                <xsd:element ref="ns3:Teams_Channel_Section_Location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0fb86e-a52e-4f2f-9300-62c8872f87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NotebookType" ma:index="13" nillable="true" ma:displayName="Notebook Type" ma:internalName="NotebookType">
      <xsd:simpleType>
        <xsd:restriction base="dms:Text"/>
      </xsd:simpleType>
    </xsd:element>
    <xsd:element name="FolderType" ma:index="14" nillable="true" ma:displayName="Folder Type" ma:internalName="FolderType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6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7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8" nillable="true" ma:displayName="Culture Name" ma:internalName="CultureName">
      <xsd:simpleType>
        <xsd:restriction base="dms:Text"/>
      </xsd:simpleType>
    </xsd:element>
    <xsd:element name="AppVersion" ma:index="19" nillable="true" ma:displayName="App Version" ma:internalName="AppVersion">
      <xsd:simpleType>
        <xsd:restriction base="dms:Text"/>
      </xsd:simpleType>
    </xsd:element>
    <xsd:element name="Teachers" ma:index="2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3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4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5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6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7" nillable="true" ma:displayName="Is Collaboration Space Locked" ma:internalName="Is_Collaboration_Space_Locked">
      <xsd:simpleType>
        <xsd:restriction base="dms:Boolean"/>
      </xsd:simpleType>
    </xsd:element>
    <xsd:element name="MediaServiceOCR" ma:index="3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TeamsChannelId" ma:index="32" nillable="true" ma:displayName="Teams Channel Id" ma:internalName="TeamsChannelId">
      <xsd:simpleType>
        <xsd:restriction base="dms:Text"/>
      </xsd:simpleType>
    </xsd:element>
    <xsd:element name="IsNotebookLocked" ma:index="33" nillable="true" ma:displayName="Is Notebook Locked" ma:internalName="IsNotebookLocked">
      <xsd:simpleType>
        <xsd:restriction base="dms:Boolean"/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ath_Settings" ma:index="36" nillable="true" ma:displayName="Math Settings" ma:internalName="Math_Settings">
      <xsd:simpleType>
        <xsd:restriction base="dms:Text"/>
      </xsd:simpleType>
    </xsd:element>
    <xsd:element name="Distribution_Groups" ma:index="3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8" nillable="true" ma:displayName="LMS Mappings" ma:internalName="LMS_Mappings">
      <xsd:simpleType>
        <xsd:restriction base="dms:Note">
          <xsd:maxLength value="255"/>
        </xsd:restriction>
      </xsd:simpleType>
    </xsd:element>
    <xsd:element name="MediaServiceAutoKeyPoints" ma:index="3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Teams_Channel_Section_Location" ma:index="41" nillable="true" ma:displayName="Teams Channel Section Location" ma:internalName="Teams_Channel_Section_Location">
      <xsd:simpleType>
        <xsd:restriction base="dms:Text"/>
      </xsd:simpleType>
    </xsd:element>
    <xsd:element name="MediaLengthInSeconds" ma:index="42" nillable="true" ma:displayName="Length (seconds)" ma:internalName="MediaLengthInSeconds" ma:readOnly="true">
      <xsd:simpleType>
        <xsd:restriction base="dms:Unknown"/>
      </xsd:simpleType>
    </xsd:element>
    <xsd:element name="_activity" ma:index="43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92969b-b9e0-4bc7-baa3-fba5b5725717" elementFormDefault="qualified">
    <xsd:import namespace="http://schemas.microsoft.com/office/2006/documentManagement/types"/>
    <xsd:import namespace="http://schemas.microsoft.com/office/infopath/2007/PartnerControls"/>
    <xsd:element name="SharedWithUsers" ma:index="2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3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d00fb86e-a52e-4f2f-9300-62c8872f8705" xsi:nil="true"/>
    <Owner xmlns="d00fb86e-a52e-4f2f-9300-62c8872f8705">
      <UserInfo>
        <DisplayName/>
        <AccountId xsi:nil="true"/>
        <AccountType/>
      </UserInfo>
    </Owner>
    <Distribution_Groups xmlns="d00fb86e-a52e-4f2f-9300-62c8872f8705" xsi:nil="true"/>
    <Invited_Teachers xmlns="d00fb86e-a52e-4f2f-9300-62c8872f8705" xsi:nil="true"/>
    <Invited_Students xmlns="d00fb86e-a52e-4f2f-9300-62c8872f8705" xsi:nil="true"/>
    <LMS_Mappings xmlns="d00fb86e-a52e-4f2f-9300-62c8872f8705" xsi:nil="true"/>
    <Templates xmlns="d00fb86e-a52e-4f2f-9300-62c8872f8705" xsi:nil="true"/>
    <FolderType xmlns="d00fb86e-a52e-4f2f-9300-62c8872f8705" xsi:nil="true"/>
    <Student_Groups xmlns="d00fb86e-a52e-4f2f-9300-62c8872f8705">
      <UserInfo>
        <DisplayName/>
        <AccountId xsi:nil="true"/>
        <AccountType/>
      </UserInfo>
    </Student_Groups>
    <DefaultSectionNames xmlns="d00fb86e-a52e-4f2f-9300-62c8872f8705" xsi:nil="true"/>
    <_activity xmlns="d00fb86e-a52e-4f2f-9300-62c8872f8705" xsi:nil="true"/>
    <Students xmlns="d00fb86e-a52e-4f2f-9300-62c8872f8705">
      <UserInfo>
        <DisplayName/>
        <AccountId xsi:nil="true"/>
        <AccountType/>
      </UserInfo>
    </Students>
    <IsNotebookLocked xmlns="d00fb86e-a52e-4f2f-9300-62c8872f8705" xsi:nil="true"/>
    <Is_Collaboration_Space_Locked xmlns="d00fb86e-a52e-4f2f-9300-62c8872f8705" xsi:nil="true"/>
    <Self_Registration_Enabled xmlns="d00fb86e-a52e-4f2f-9300-62c8872f8705" xsi:nil="true"/>
    <Has_Teacher_Only_SectionGroup xmlns="d00fb86e-a52e-4f2f-9300-62c8872f8705" xsi:nil="true"/>
    <CultureName xmlns="d00fb86e-a52e-4f2f-9300-62c8872f8705" xsi:nil="true"/>
    <AppVersion xmlns="d00fb86e-a52e-4f2f-9300-62c8872f8705" xsi:nil="true"/>
    <TeamsChannelId xmlns="d00fb86e-a52e-4f2f-9300-62c8872f8705" xsi:nil="true"/>
    <Teams_Channel_Section_Location xmlns="d00fb86e-a52e-4f2f-9300-62c8872f8705" xsi:nil="true"/>
    <NotebookType xmlns="d00fb86e-a52e-4f2f-9300-62c8872f8705" xsi:nil="true"/>
    <Teachers xmlns="d00fb86e-a52e-4f2f-9300-62c8872f8705">
      <UserInfo>
        <DisplayName/>
        <AccountId xsi:nil="true"/>
        <AccountType/>
      </UserInfo>
    </Teachers>
  </documentManagement>
</p:properties>
</file>

<file path=customXml/itemProps1.xml><?xml version="1.0" encoding="utf-8"?>
<ds:datastoreItem xmlns:ds="http://schemas.openxmlformats.org/officeDocument/2006/customXml" ds:itemID="{BA66D273-B07F-4F1B-B21C-409614915A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0fb86e-a52e-4f2f-9300-62c8872f8705"/>
    <ds:schemaRef ds:uri="0592969b-b9e0-4bc7-baa3-fba5b57257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297D842-C433-4F76-9039-D9D042F66AC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908C908-02A7-488F-9CB2-0B480809934C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0592969b-b9e0-4bc7-baa3-fba5b5725717"/>
    <ds:schemaRef ds:uri="http://purl.org/dc/terms/"/>
    <ds:schemaRef ds:uri="d00fb86e-a52e-4f2f-9300-62c8872f8705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247</Words>
  <Application>Microsoft Office PowerPoint</Application>
  <PresentationFormat>Widescreen</PresentationFormat>
  <Paragraphs>24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Office Theme</vt:lpstr>
      <vt:lpstr>Equation</vt:lpstr>
      <vt:lpstr>MathType 7.0 Equation</vt:lpstr>
      <vt:lpstr>M12P  Ch6 Trigonometry Review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M12P  Ch6 Trigonometry Review</dc:title>
  <dc:creator>Danny Young</dc:creator>
  <cp:lastModifiedBy>Danny Young</cp:lastModifiedBy>
  <cp:revision>1</cp:revision>
  <dcterms:created xsi:type="dcterms:W3CDTF">2023-02-10T23:22:35Z</dcterms:created>
  <dcterms:modified xsi:type="dcterms:W3CDTF">2023-03-06T17:22:31Z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0x010100547715D9D1D2C146AE4620C3665BB8EF</vt:lpwstr>
  </property>
</Properties>
</file>